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0" r:id="rId1"/>
  </p:sldMasterIdLst>
  <p:notesMasterIdLst>
    <p:notesMasterId r:id="rId30"/>
  </p:notesMasterIdLst>
  <p:handoutMasterIdLst>
    <p:handoutMasterId r:id="rId31"/>
  </p:handoutMasterIdLst>
  <p:sldIdLst>
    <p:sldId id="257" r:id="rId2"/>
    <p:sldId id="298" r:id="rId3"/>
    <p:sldId id="276" r:id="rId4"/>
    <p:sldId id="256" r:id="rId5"/>
    <p:sldId id="258" r:id="rId6"/>
    <p:sldId id="259" r:id="rId7"/>
    <p:sldId id="260" r:id="rId8"/>
    <p:sldId id="277" r:id="rId9"/>
    <p:sldId id="307" r:id="rId10"/>
    <p:sldId id="262" r:id="rId11"/>
    <p:sldId id="299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79" r:id="rId21"/>
    <p:sldId id="278" r:id="rId22"/>
    <p:sldId id="280" r:id="rId23"/>
    <p:sldId id="282" r:id="rId24"/>
    <p:sldId id="290" r:id="rId25"/>
    <p:sldId id="281" r:id="rId26"/>
    <p:sldId id="287" r:id="rId27"/>
    <p:sldId id="289" r:id="rId28"/>
    <p:sldId id="292" r:id="rId29"/>
  </p:sldIdLst>
  <p:sldSz cx="9144000" cy="6858000" type="screen4x3"/>
  <p:notesSz cx="6735763" cy="9866313"/>
  <p:embeddedFontLst>
    <p:embeddedFont>
      <p:font typeface="함초롬돋움" pitchFamily="50" charset="-127"/>
      <p:regular r:id="rId32"/>
      <p:bold r:id="rId33"/>
    </p:embeddedFont>
    <p:embeddedFont>
      <p:font typeface="나눔고딕" pitchFamily="50" charset="-127"/>
      <p:regular r:id="rId34"/>
    </p:embeddedFont>
    <p:embeddedFont>
      <p:font typeface="나눔바른고딕" pitchFamily="50" charset="-127"/>
      <p:regular r:id="rId35"/>
    </p:embeddedFont>
    <p:embeddedFont>
      <p:font typeface="tvN 즐거운이야기 Bold" pitchFamily="18" charset="-127"/>
      <p:regular r:id="rId36"/>
    </p:embeddedFont>
    <p:embeddedFont>
      <p:font typeface="맑은 고딕" pitchFamily="50" charset="-127"/>
      <p:regular r:id="rId37"/>
      <p:bold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177A6"/>
    <a:srgbClr val="F9F67C"/>
    <a:srgbClr val="E76F88"/>
    <a:srgbClr val="EC7F42"/>
    <a:srgbClr val="F9E4B6"/>
    <a:srgbClr val="E68455"/>
    <a:srgbClr val="5FB0E7"/>
    <a:srgbClr val="00A99D"/>
    <a:srgbClr val="8680C2"/>
    <a:srgbClr val="746CB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 autoAdjust="0"/>
    <p:restoredTop sz="69789" autoAdjust="0"/>
  </p:normalViewPr>
  <p:slideViewPr>
    <p:cSldViewPr>
      <p:cViewPr varScale="1">
        <p:scale>
          <a:sx n="79" d="100"/>
          <a:sy n="79" d="100"/>
        </p:scale>
        <p:origin x="-2988" y="-96"/>
      </p:cViewPr>
      <p:guideLst>
        <p:guide orient="horz" pos="2158"/>
        <p:guide pos="2878"/>
      </p:guideLst>
    </p:cSldViewPr>
  </p:slideViewPr>
  <p:outlineViewPr>
    <p:cViewPr>
      <p:scale>
        <a:sx n="33" d="100"/>
        <a:sy n="33" d="100"/>
      </p:scale>
      <p:origin x="252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 varScale="1">
        <p:scale>
          <a:sx n="119" d="100"/>
          <a:sy n="119" d="100"/>
        </p:scale>
        <p:origin x="2022" y="90"/>
      </p:cViewPr>
      <p:guideLst/>
    </p:cSldViewPr>
  </p:notesViewPr>
  <p:gridSpacing cx="73755250" cy="737552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4763" y="2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04C8B-A021-4D68-AFC4-D0E81A8051D8}" type="datetimeFigureOut">
              <a:rPr lang="ko-KR" altLang="en-US" smtClean="0"/>
              <a:pPr/>
              <a:t>2022-05-09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79731-D7E0-4278-A39B-1FCBAED015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62249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5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5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E2B2BC9D-A816-4D0A-858B-1D023B3A8ACA}" type="datetime1">
              <a:rPr lang="ko-KR" altLang="en-US"/>
              <a:pPr lvl="0">
                <a:defRPr lang="ko-KR" altLang="en-US"/>
              </a:pPr>
              <a:t>2022-05-09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09F4262C-968C-4EE9-8164-CE16364706B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261583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/>
              <a:t>여러분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안녕하세요</a:t>
            </a:r>
            <a:r>
              <a:rPr lang="en-US" altLang="ko-KR" baseline="0" dirty="0"/>
              <a:t>?</a:t>
            </a:r>
          </a:p>
          <a:p>
            <a:r>
              <a:rPr lang="ko-KR" altLang="en-US" baseline="0" dirty="0"/>
              <a:t>오늘은 선생님 조카인 통일이의 이야기를 들려주려고 해요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 err="1"/>
              <a:t>통일이에게</a:t>
            </a:r>
            <a:r>
              <a:rPr lang="ko-KR" altLang="en-US" baseline="0" dirty="0"/>
              <a:t> 무슨 일이 일어났는지 한 번 들어볼까요</a:t>
            </a:r>
            <a:r>
              <a:rPr lang="en-US" altLang="ko-KR" baseline="0" dirty="0"/>
              <a:t>?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66060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b="1" dirty="0"/>
              <a:t>⇨ </a:t>
            </a:r>
            <a:r>
              <a:rPr lang="en-US" altLang="ko-KR" b="1" dirty="0"/>
              <a:t>1</a:t>
            </a:r>
            <a:r>
              <a:rPr lang="ko-KR" altLang="en-US" b="1" dirty="0"/>
              <a:t>일차 </a:t>
            </a:r>
            <a:r>
              <a:rPr lang="en-US" altLang="ko-KR" b="1" dirty="0"/>
              <a:t>: </a:t>
            </a:r>
            <a:r>
              <a:rPr lang="ko-KR" altLang="en-US" b="1" dirty="0"/>
              <a:t>평양시내 엿보기 ⇦</a:t>
            </a:r>
            <a:endParaRPr lang="en-US" altLang="ko-KR" b="1" dirty="0"/>
          </a:p>
          <a:p>
            <a:pPr eaLnBrk="1" hangingPunct="1">
              <a:spcBef>
                <a:spcPct val="0"/>
              </a:spcBef>
            </a:pPr>
            <a:endParaRPr lang="en-US" altLang="ko-KR" b="1" dirty="0"/>
          </a:p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 안내원이 평양의 유명 건물들을 설명했습니다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“저기 보이는 큰 경기장은 능라경기장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(5.1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경기장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입니다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u="none" dirty="0"/>
              <a:t>이 경기장은 세계 </a:t>
            </a:r>
            <a:r>
              <a:rPr lang="en-US" altLang="ko-KR" u="none" dirty="0"/>
              <a:t>100</a:t>
            </a:r>
            <a:r>
              <a:rPr lang="ko-KR" altLang="en-US" u="none" dirty="0"/>
              <a:t>대 경기장에 뽑히기도 하였으며</a:t>
            </a:r>
            <a:r>
              <a:rPr lang="en-US" altLang="ko-KR" u="none" dirty="0"/>
              <a:t>, </a:t>
            </a:r>
            <a:r>
              <a:rPr lang="ko-KR" altLang="en-US" u="none" dirty="0"/>
              <a:t>여기서는 축구</a:t>
            </a:r>
            <a:r>
              <a:rPr lang="ko-KR" altLang="en-US" u="none" baseline="0" dirty="0"/>
              <a:t> 및 마라톤 </a:t>
            </a:r>
            <a:r>
              <a:rPr lang="ko-KR" altLang="en-US" u="none" dirty="0"/>
              <a:t>경기 등이 열립니다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l" defTabSz="9144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u="sng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경기장</a:t>
            </a: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최고수용인원은 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15</a:t>
            </a: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만 명으로 수용인원 기준 세계 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</a:t>
            </a: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위입니다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b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잠실올림픽주경기장이 수용인원 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10</a:t>
            </a: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만 명이니 그 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1.5</a:t>
            </a: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배인 능라경기장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(5.1</a:t>
            </a: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경기장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</a:t>
            </a:r>
            <a:r>
              <a:rPr lang="ko-KR" altLang="en-US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은 정말 크다고 볼 수 있겠죠</a:t>
            </a:r>
            <a:r>
              <a:rPr lang="en-US" altLang="ko-KR" sz="1200" u="sng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altLang="ko-KR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19619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b="1" dirty="0"/>
              <a:t>⇨ </a:t>
            </a:r>
            <a:r>
              <a:rPr lang="en-US" altLang="ko-KR" b="1" dirty="0"/>
              <a:t>1</a:t>
            </a:r>
            <a:r>
              <a:rPr lang="ko-KR" altLang="en-US" b="1" dirty="0"/>
              <a:t>일차 </a:t>
            </a:r>
            <a:r>
              <a:rPr lang="en-US" altLang="ko-KR" b="1" dirty="0"/>
              <a:t>: </a:t>
            </a:r>
            <a:r>
              <a:rPr lang="ko-KR" altLang="en-US" b="1" dirty="0"/>
              <a:t>평양시내 엿보기 ⇦</a:t>
            </a:r>
            <a:endParaRPr lang="en-US" altLang="ko-KR" b="1" dirty="0"/>
          </a:p>
          <a:p>
            <a:pPr eaLnBrk="1" hangingPunct="1">
              <a:spcBef>
                <a:spcPct val="0"/>
              </a:spcBef>
            </a:pPr>
            <a:endParaRPr lang="en-US" altLang="ko-KR" b="1" dirty="0"/>
          </a:p>
          <a:p>
            <a:pPr eaLnBrk="1" hangingPunct="1">
              <a:spcBef>
                <a:spcPct val="0"/>
              </a:spcBef>
            </a:pPr>
            <a:r>
              <a:rPr lang="en-US" altLang="ko-KR" b="0" u="none" dirty="0"/>
              <a:t>2018</a:t>
            </a:r>
            <a:r>
              <a:rPr lang="ko-KR" altLang="en-US" b="0" u="none" dirty="0"/>
              <a:t>년 </a:t>
            </a:r>
            <a:r>
              <a:rPr lang="en-US" altLang="ko-KR" b="0" u="none" dirty="0"/>
              <a:t>4</a:t>
            </a:r>
            <a:r>
              <a:rPr lang="ko-KR" altLang="en-US" b="0" u="none" dirty="0"/>
              <a:t>월 </a:t>
            </a:r>
            <a:r>
              <a:rPr lang="en-US" altLang="ko-KR" b="0" u="none" dirty="0"/>
              <a:t>1</a:t>
            </a:r>
            <a:r>
              <a:rPr lang="ko-KR" altLang="en-US" b="0" u="none" dirty="0"/>
              <a:t>일</a:t>
            </a:r>
            <a:r>
              <a:rPr lang="ko-KR" altLang="en-US" b="0" u="none" baseline="0" dirty="0"/>
              <a:t>과 </a:t>
            </a:r>
            <a:r>
              <a:rPr lang="en-US" altLang="ko-KR" b="0" u="none" baseline="0" dirty="0"/>
              <a:t>3</a:t>
            </a:r>
            <a:r>
              <a:rPr lang="ko-KR" altLang="en-US" b="0" u="none" baseline="0" dirty="0"/>
              <a:t>일 양일에 걸쳐</a:t>
            </a:r>
            <a:r>
              <a:rPr lang="en-US" altLang="ko-KR" b="0" u="none" baseline="0" dirty="0"/>
              <a:t>, </a:t>
            </a:r>
            <a:r>
              <a:rPr lang="ko-KR" altLang="en-US" b="0" u="none" baseline="0" dirty="0"/>
              <a:t>남측 예술단의 평양 공연이 성공적으로 치러지기도 했죠</a:t>
            </a:r>
            <a:r>
              <a:rPr lang="en-US" altLang="ko-KR" b="0" u="none" baseline="0" dirty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b="0" u="none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u="none" dirty="0"/>
              <a:t>지금 보시는 경기장은 평양 시내 </a:t>
            </a:r>
            <a:r>
              <a:rPr lang="ko-KR" altLang="en-US" b="0" u="none" dirty="0" err="1"/>
              <a:t>류경호텔</a:t>
            </a:r>
            <a:r>
              <a:rPr lang="ko-KR" altLang="en-US" b="0" u="none" dirty="0"/>
              <a:t> 옆 보통강변에 위치한 </a:t>
            </a:r>
            <a:r>
              <a:rPr lang="ko-KR" altLang="en-US" b="0" u="none" dirty="0" err="1"/>
              <a:t>류경정주영체육관입니다</a:t>
            </a:r>
            <a:r>
              <a:rPr lang="en-US" altLang="ko-KR" b="0" u="none" dirty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b="0" u="none" dirty="0"/>
              <a:t>여기에서 </a:t>
            </a:r>
            <a:r>
              <a:rPr lang="en-US" altLang="ko-KR" b="0" u="none" dirty="0"/>
              <a:t>‘</a:t>
            </a:r>
            <a:r>
              <a:rPr lang="ko-KR" altLang="en-US" b="0" u="none" dirty="0" err="1"/>
              <a:t>류경</a:t>
            </a:r>
            <a:r>
              <a:rPr lang="en-US" altLang="ko-KR" b="0" u="none" dirty="0"/>
              <a:t>’</a:t>
            </a:r>
            <a:r>
              <a:rPr lang="ko-KR" altLang="en-US" b="0" u="none" dirty="0"/>
              <a:t>은 버드나무가 많은 지역이라는 의미이기도 하고</a:t>
            </a:r>
            <a:r>
              <a:rPr lang="en-US" altLang="ko-KR" b="0" u="none" dirty="0"/>
              <a:t>, </a:t>
            </a:r>
            <a:r>
              <a:rPr lang="ko-KR" altLang="en-US" b="0" u="none" dirty="0"/>
              <a:t>평양이 다른 말로 </a:t>
            </a:r>
            <a:r>
              <a:rPr lang="en-US" altLang="ko-KR" b="0" u="none" dirty="0"/>
              <a:t>‘</a:t>
            </a:r>
            <a:r>
              <a:rPr lang="ko-KR" altLang="en-US" b="0" u="none" dirty="0" err="1"/>
              <a:t>류경</a:t>
            </a:r>
            <a:r>
              <a:rPr lang="en-US" altLang="ko-KR" b="0" u="none" dirty="0"/>
              <a:t>’</a:t>
            </a:r>
            <a:r>
              <a:rPr lang="ko-KR" altLang="en-US" b="0" u="none" dirty="0"/>
              <a:t>이라 불린다고도 하네요</a:t>
            </a:r>
            <a:r>
              <a:rPr lang="en-US" altLang="ko-KR" b="0" u="none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u="none" dirty="0"/>
          </a:p>
          <a:p>
            <a:pPr eaLnBrk="1" hangingPunct="1">
              <a:spcBef>
                <a:spcPct val="0"/>
              </a:spcBef>
            </a:pPr>
            <a:r>
              <a:rPr lang="ko-KR" altLang="en-US" b="0" u="none" dirty="0"/>
              <a:t>이 체육관에서는 </a:t>
            </a:r>
            <a:r>
              <a:rPr lang="en-US" altLang="ko-KR" b="0" u="none" dirty="0"/>
              <a:t>2003</a:t>
            </a:r>
            <a:r>
              <a:rPr lang="ko-KR" altLang="en-US" b="0" u="none" dirty="0"/>
              <a:t>년 </a:t>
            </a:r>
            <a:r>
              <a:rPr lang="en-US" altLang="ko-KR" b="0" u="none" dirty="0"/>
              <a:t>10</a:t>
            </a:r>
            <a:r>
              <a:rPr lang="ko-KR" altLang="en-US" b="0" u="none" dirty="0"/>
              <a:t>월 </a:t>
            </a:r>
            <a:r>
              <a:rPr lang="en-US" altLang="ko-KR" b="0" u="none" dirty="0"/>
              <a:t>8</a:t>
            </a:r>
            <a:r>
              <a:rPr lang="ko-KR" altLang="en-US" b="0" u="none" dirty="0"/>
              <a:t>일 개관기념행사 중 하나로 </a:t>
            </a:r>
            <a:r>
              <a:rPr lang="en-US" altLang="ko-KR" b="0" u="none" dirty="0"/>
              <a:t>‘</a:t>
            </a:r>
            <a:r>
              <a:rPr lang="ko-KR" altLang="en-US" b="0" u="none" dirty="0"/>
              <a:t>남북한 통일음악회</a:t>
            </a:r>
            <a:r>
              <a:rPr lang="en-US" altLang="ko-KR" b="0" u="none" dirty="0"/>
              <a:t>’</a:t>
            </a:r>
            <a:r>
              <a:rPr lang="ko-KR" altLang="en-US" b="0" u="none" dirty="0"/>
              <a:t>가 열렸으며</a:t>
            </a:r>
            <a:r>
              <a:rPr lang="en-US" altLang="ko-KR" b="0" u="none" dirty="0"/>
              <a:t>,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b="0" u="none" dirty="0"/>
              <a:t>2005</a:t>
            </a:r>
            <a:r>
              <a:rPr lang="ko-KR" altLang="en-US" b="0" u="none" dirty="0"/>
              <a:t>년 </a:t>
            </a:r>
            <a:r>
              <a:rPr lang="en-US" altLang="ko-KR" b="0" u="none" dirty="0"/>
              <a:t>8</a:t>
            </a:r>
            <a:r>
              <a:rPr lang="ko-KR" altLang="en-US" b="0" u="none" dirty="0"/>
              <a:t>월에는 </a:t>
            </a:r>
            <a:r>
              <a:rPr lang="en-US" altLang="ko-KR" b="0" u="none" dirty="0"/>
              <a:t>(8</a:t>
            </a:r>
            <a:r>
              <a:rPr lang="ko-KR" altLang="en-US" b="0" u="none" dirty="0"/>
              <a:t>월 </a:t>
            </a:r>
            <a:r>
              <a:rPr lang="en-US" altLang="ko-KR" b="0" u="none" dirty="0"/>
              <a:t>23</a:t>
            </a:r>
            <a:r>
              <a:rPr lang="ko-KR" altLang="en-US" b="0" u="none" dirty="0"/>
              <a:t>일</a:t>
            </a:r>
            <a:r>
              <a:rPr lang="en-US" altLang="ko-KR" b="0" u="none" dirty="0"/>
              <a:t>) </a:t>
            </a:r>
            <a:r>
              <a:rPr lang="ko-KR" altLang="en-US" b="0" u="none" dirty="0"/>
              <a:t>가수 조용필이 단독</a:t>
            </a:r>
            <a:r>
              <a:rPr lang="ko-KR" altLang="en-US" b="0" u="none" baseline="0" dirty="0"/>
              <a:t>으로 공연을 진행했다고 해요</a:t>
            </a:r>
            <a:r>
              <a:rPr lang="en-US" altLang="ko-KR" b="0" u="none" baseline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u="none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u="none" baseline="0" dirty="0"/>
              <a:t>이번에 </a:t>
            </a:r>
            <a:r>
              <a:rPr lang="ko-KR" altLang="en-US" b="0" u="none" dirty="0"/>
              <a:t>남측과 북측 예술단의 합동 공연까지 치러지면서 더 의미 깊은 장소가 되었습니다</a:t>
            </a:r>
            <a:r>
              <a:rPr lang="en-US" altLang="ko-KR" b="0" u="none" dirty="0"/>
              <a:t>. </a:t>
            </a:r>
            <a:endParaRPr lang="ko-KR" altLang="en-US" b="0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5372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b="1" dirty="0"/>
              <a:t>⇨ </a:t>
            </a:r>
            <a:r>
              <a:rPr lang="en-US" altLang="ko-KR" b="1" dirty="0"/>
              <a:t>1</a:t>
            </a:r>
            <a:r>
              <a:rPr lang="ko-KR" altLang="en-US" b="1" dirty="0"/>
              <a:t>일차 </a:t>
            </a:r>
            <a:r>
              <a:rPr lang="en-US" altLang="ko-KR" b="1" dirty="0"/>
              <a:t>: </a:t>
            </a:r>
            <a:r>
              <a:rPr lang="ko-KR" altLang="en-US" b="1" dirty="0"/>
              <a:t>평양시내 엿보기 ⇦</a:t>
            </a:r>
            <a:endParaRPr lang="en-US" altLang="ko-KR" b="1" dirty="0"/>
          </a:p>
          <a:p>
            <a:pPr eaLnBrk="1" hangingPunct="1">
              <a:spcBef>
                <a:spcPct val="0"/>
              </a:spcBef>
            </a:pPr>
            <a:endParaRPr lang="en-US" altLang="ko-KR" b="1" dirty="0"/>
          </a:p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저기 가운데 높은 건물은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북한에서 제일 높은 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105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층 </a:t>
            </a:r>
            <a:r>
              <a:rPr lang="ko-KR" altLang="en-US" sz="1200" u="non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류경호텔입니다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fontAlgn="base" latinLnBrk="1"/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1987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년에 착공했지만 자재 부족으로 공사를 마무리 하지 못하다가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이집트 통신회사의 도움을 받아 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2011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년에 완공했습니다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fontAlgn="base" latinLnBrk="1"/>
            <a:endParaRPr lang="ko-KR" altLang="en-US" sz="1200" u="none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그리고 왼쪽 사진은 김일성 광장인데요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여러분들도 아시겠지만 북한의 기념행사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군사퍼레이드 등을 하는 곳입니다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오른쪽 사진은 행사에 참석 중인 북한 소년단원 학생들의 모습입니다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7265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b="1" dirty="0"/>
              <a:t>⇨ </a:t>
            </a:r>
            <a:r>
              <a:rPr lang="en-US" altLang="ko-KR" b="1" dirty="0"/>
              <a:t>1</a:t>
            </a:r>
            <a:r>
              <a:rPr lang="ko-KR" altLang="en-US" b="1" dirty="0"/>
              <a:t>일차 </a:t>
            </a:r>
            <a:r>
              <a:rPr lang="en-US" altLang="ko-KR" b="1" dirty="0"/>
              <a:t>: </a:t>
            </a:r>
            <a:r>
              <a:rPr lang="ko-KR" altLang="en-US" b="1" dirty="0"/>
              <a:t>평양시내 엿보기 ⇦</a:t>
            </a:r>
            <a:endParaRPr lang="en-US" altLang="ko-KR" b="1" dirty="0"/>
          </a:p>
          <a:p>
            <a:pPr eaLnBrk="1" hangingPunct="1">
              <a:spcBef>
                <a:spcPct val="0"/>
              </a:spcBef>
            </a:pPr>
            <a:endParaRPr lang="en-US" altLang="ko-KR" b="1" dirty="0"/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평양에는 여러분들이 좋아하는 이탈리안 레스토랑도 있습니다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북한에서는 피자를 무엇이라고 할까요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(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질문 유도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endParaRPr lang="ko-KR" altLang="en-US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북한에서는 피자를 바로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삐짜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’ 혹은 ‘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구운빵지짐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’이라고 합니다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북한 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삐짜의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종류에는 여러 가지가 있는데요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종합삐짜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쑥갓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도마도 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삐짜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구운가지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호박 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삐짜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등이 있습니다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39956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/>
              <a:t>⇨ </a:t>
            </a:r>
            <a:r>
              <a:rPr lang="en-US" altLang="ko-KR" b="1" dirty="0"/>
              <a:t>1</a:t>
            </a:r>
            <a:r>
              <a:rPr lang="ko-KR" altLang="en-US" b="1" dirty="0"/>
              <a:t>일차 </a:t>
            </a:r>
            <a:r>
              <a:rPr lang="en-US" altLang="ko-KR" b="1" dirty="0"/>
              <a:t>: </a:t>
            </a:r>
            <a:r>
              <a:rPr lang="ko-KR" altLang="en-US" b="1" dirty="0"/>
              <a:t>북한 음식 맛보기 ⇦</a:t>
            </a:r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숙소에 짐을 풀고 식당으로 내려갔어요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오늘의 점심 메뉴는 평양냉면과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두부밥입니다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맛있게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드시라요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 안내원이 웃으며 말했어요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“평양냉면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이거 참 오랜만에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먹는</a:t>
            </a:r>
            <a:r>
              <a:rPr lang="ko-KR" altLang="en-US" sz="1200" u="sng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구먼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” 할아버지는 눈물을 흘리셨어요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두부밥이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뭐죠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 궁금해서 안내원에게 물어보았어요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두부밥은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두부를 튀긴 뒤 칼집을 내어 그 사이에 밥을 넣고 그 위에 양념을 놓아 만든 음식입니다”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56499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북한에 온 지 </a:t>
            </a:r>
            <a:r>
              <a:rPr lang="en-US" altLang="ko-KR" dirty="0"/>
              <a:t>2</a:t>
            </a:r>
            <a:r>
              <a:rPr lang="ko-KR" altLang="en-US" dirty="0"/>
              <a:t>일차가 됐어요</a:t>
            </a:r>
            <a:r>
              <a:rPr lang="en-US" altLang="ko-KR" dirty="0"/>
              <a:t>. 2</a:t>
            </a:r>
            <a:r>
              <a:rPr lang="ko-KR" altLang="en-US" dirty="0"/>
              <a:t>일차 일정을 알아볼까요</a:t>
            </a:r>
            <a:r>
              <a:rPr lang="en-US" altLang="ko-KR" dirty="0"/>
              <a:t>? </a:t>
            </a:r>
            <a:r>
              <a:rPr lang="ko-KR" altLang="en-US" dirty="0"/>
              <a:t>오늘 </a:t>
            </a:r>
            <a:r>
              <a:rPr lang="ko-KR" altLang="en-US" dirty="0" err="1"/>
              <a:t>통일이는</a:t>
            </a:r>
            <a:r>
              <a:rPr lang="ko-KR" altLang="en-US" dirty="0"/>
              <a:t> 북한 소학교를 방문해서 북한 친구들과 함께 이야기도 나누고</a:t>
            </a:r>
            <a:r>
              <a:rPr lang="en-US" altLang="ko-KR" dirty="0"/>
              <a:t>, </a:t>
            </a:r>
            <a:r>
              <a:rPr lang="ko-KR" altLang="en-US" dirty="0"/>
              <a:t>같이 수업도 들을 거예요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58576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아침식사를 마친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통일이에게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안내원은 몇 학년이냐고 물어봤어요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초등학교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학년이라고 하자 안내원은 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“그럼 소학교로 가면 되겠네요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북한은 유치원 낮은</a:t>
            </a:r>
            <a:r>
              <a:rPr lang="ko-KR" altLang="en-US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반과 높은 반이 각각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소학교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초급중학교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고급중학교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그리고 대학교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2~6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년제로 구성되어</a:t>
            </a:r>
            <a:r>
              <a:rPr lang="ko-KR" altLang="en-US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있어요</a:t>
            </a:r>
            <a:r>
              <a:rPr lang="en-US" altLang="ko-KR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fontAlgn="base" latinLnBrk="1"/>
            <a:r>
              <a:rPr lang="ko-KR" altLang="en-US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이 중 유치원 높은 반에서 고급중학교까지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총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년 동안 의무교육을 받는답니다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라고 말했어요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412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rgbClr val="FF0000"/>
                </a:solidFill>
              </a:rPr>
              <a:t>⇨ </a:t>
            </a:r>
            <a:r>
              <a:rPr lang="en-US" altLang="ko-KR" b="1" dirty="0">
                <a:solidFill>
                  <a:srgbClr val="FF0000"/>
                </a:solidFill>
              </a:rPr>
              <a:t>2</a:t>
            </a:r>
            <a:r>
              <a:rPr lang="ko-KR" altLang="en-US" b="1" dirty="0">
                <a:solidFill>
                  <a:srgbClr val="FF0000"/>
                </a:solidFill>
              </a:rPr>
              <a:t>일차 </a:t>
            </a:r>
            <a:r>
              <a:rPr lang="en-US" altLang="ko-KR" b="1" dirty="0">
                <a:solidFill>
                  <a:srgbClr val="FF0000"/>
                </a:solidFill>
              </a:rPr>
              <a:t>: </a:t>
            </a:r>
            <a:r>
              <a:rPr lang="ko-KR" altLang="en-US" b="1" dirty="0">
                <a:solidFill>
                  <a:srgbClr val="FF0000"/>
                </a:solidFill>
              </a:rPr>
              <a:t>학교생활체험 ⇦</a:t>
            </a:r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안내원의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안내를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따라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소학교에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도착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마침 등교하는 북한 친구들과 함께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줄을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서서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등교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학교에 들어가자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선생님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들이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두발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머리길이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)과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복장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옷차림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검사를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하셨어요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머리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길이가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길어서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선생님께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걸렸지만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남한에서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온 </a:t>
            </a:r>
            <a:r>
              <a:rPr lang="en-US" altLang="ko-KR" sz="1200" u="sng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학생</a:t>
            </a:r>
            <a:r>
              <a:rPr lang="ko-KR" altLang="en-US" sz="1200" u="sng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인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u="sng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것을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아시고는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통과시켜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주셨어요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안내원이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말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했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“이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곳이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바로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공부하게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될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소학교입니다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우리는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4월에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개학을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하지요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친구들이 있는 교실에도 가 보고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 친구들이 배우는 교과서도 볼 수 있었어요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북한 교실로 들어간 통일이 눈에 가장 먼저 들어 온 것은 칠판 위에 걸려져 있는 김일성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김정일 초상화였어요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altLang="ko-KR" sz="12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남한의 교실에는 태극기가 걸려져 있는데 말이죠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북한 학생들이 배우는 중요한 교육내용 중 하나는 바로 우상화 과목인데요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김일성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김정일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김정은 어린 시절과 혁명활동 등을 선전하는 교과목이라고 합니다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83405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b="1" dirty="0">
                <a:solidFill>
                  <a:srgbClr val="FF0000"/>
                </a:solidFill>
              </a:rPr>
              <a:t>⇨ </a:t>
            </a:r>
            <a:r>
              <a:rPr lang="en-US" altLang="ko-KR" b="1" dirty="0">
                <a:solidFill>
                  <a:srgbClr val="FF0000"/>
                </a:solidFill>
              </a:rPr>
              <a:t>2</a:t>
            </a:r>
            <a:r>
              <a:rPr lang="ko-KR" altLang="en-US" b="1" dirty="0">
                <a:solidFill>
                  <a:srgbClr val="FF0000"/>
                </a:solidFill>
              </a:rPr>
              <a:t>일차 </a:t>
            </a:r>
            <a:r>
              <a:rPr lang="en-US" altLang="ko-KR" b="1" dirty="0">
                <a:solidFill>
                  <a:srgbClr val="FF0000"/>
                </a:solidFill>
              </a:rPr>
              <a:t>: </a:t>
            </a:r>
            <a:r>
              <a:rPr lang="ko-KR" altLang="en-US" b="1" dirty="0">
                <a:solidFill>
                  <a:srgbClr val="FF0000"/>
                </a:solidFill>
              </a:rPr>
              <a:t>학교생활체험 ⇦</a:t>
            </a:r>
            <a:endParaRPr lang="en-US" altLang="ko-KR" b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친구들과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함께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수업도 듣고 같이 공부도 했답니다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선생님 말씀을 열심히 듣는 친구들의 모습은 우리 교실 풍경과 비슷하지요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</a:t>
            </a:r>
            <a:endParaRPr lang="ko-KR" altLang="en-US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70190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다음 시간은 국어 시간이었는데요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남과 북이 같은 언어를 사용하기에 가장 재미있는 시간이 될 거라 기대했는데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altLang="ko-KR" sz="1200" u="none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u="non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통일이는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북한 선생님과 북한 친구들의 대화 내용을 알아들을 수가 없었습니다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fontAlgn="base" latinLnBrk="1"/>
            <a:endParaRPr lang="en-US" altLang="ko-KR" sz="1200" u="none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남과 북이 갈라져 있는 시간만큼 언어도 많이 달라졌음을 실감했습니다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자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ko-KR" altLang="en-US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그럼 남과 북의 다른 언어들을 한번 살펴 볼까요</a:t>
            </a:r>
            <a:r>
              <a:rPr lang="en-US" altLang="ko-KR" sz="1200" u="non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  <a:endParaRPr lang="ko-KR" altLang="en-US" sz="1200" u="none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ko-KR" altLang="en-US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891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u="none" dirty="0"/>
              <a:t>헤드라인 뉴스</a:t>
            </a:r>
            <a:r>
              <a:rPr lang="en-US" altLang="ko-KR" u="none" dirty="0"/>
              <a:t>~</a:t>
            </a:r>
          </a:p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u="none" dirty="0"/>
              <a:t>남한 가족의 평양 방문이 성사되었어요</a:t>
            </a:r>
            <a:r>
              <a:rPr lang="en-US" altLang="ko-KR" u="none" dirty="0"/>
              <a:t>.</a:t>
            </a:r>
            <a:endParaRPr lang="ko-KR" altLang="en-US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7104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벌써 북한에 온지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일차가 됐어요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오늘 일정에 대해 알아볼까요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오늘은 북한 버스를 타고 북한 강원도에 있는 금강산을 갈 거예요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금강산에서 이산가족을 상봉하고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함께 금강산 명소를 둘러보기로 하였어요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30335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부푼 마음을 안고 금강산에 도착한 할아버지는 드디어 평생 그리워했던 북한에 남겨둔 여동생을 만나게 됐어요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0546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할아버지 그리고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이산가족분들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모두 모여 함께 금강산을 구경 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51032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금강산 여행을 마지막으로 북한의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박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일 체험을 마친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할아버지는 집으로 돌아가기 위해 버스로 이동했어요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할아버지는 옛날 일을 떠올리며 말씀하셨어요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“내가 어릴 적에는 남한과 북한을 오가는 기차가 있었단다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6.25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전쟁이 일어나기 전에는 서울에서 기차를 타고 평양을 가거나 금강산을 보러 갈 수 있었지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fontAlgn="base" latinLnBrk="1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할아버지께 여쭤보았어요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 되면 우리도 기차를 타고 북한을 갈 수 있겠네요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</a:t>
            </a:r>
          </a:p>
          <a:p>
            <a:pPr fontAlgn="base" latinLnBrk="1"/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할아버지께서 말씀하셨어요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그렇단다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 되면 기차를 타고 러시아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중국을 거쳐 유럽까지도 갈 수 있지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” </a:t>
            </a:r>
          </a:p>
          <a:p>
            <a:pPr fontAlgn="base" latinLnBrk="1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기차로 대륙 여행을 할 수 있는 날이 빨리 왔으면 좋겠어요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라고 말했어요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 </a:t>
            </a: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☞ 통일이 되면 여행 뿐 아니라 수출입</a:t>
            </a:r>
            <a:r>
              <a:rPr lang="ko-KR" altLang="en-US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물류의 이동시간이 단축될 수 있음</a:t>
            </a:r>
            <a:r>
              <a:rPr lang="en-US" altLang="ko-KR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ko-KR" altLang="en-US" dirty="0"/>
          </a:p>
          <a:p>
            <a:pPr fontAlgn="base" latinLnBrk="1"/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26462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선생님이 들려주는 통일이의 이야기는 여기까지예요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함께한 북한 체험기 어땠나요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</a:t>
            </a:r>
          </a:p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통일을 위해 우리가 할 수 있는 일은 뭐가 있을까요</a:t>
            </a:r>
            <a:r>
              <a:rPr lang="en-US" altLang="ko-KR" dirty="0"/>
              <a:t>?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42536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 되면 금강산뿐만 아니라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ko-KR" altLang="en-US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북한의 다른 관광지를 갈 수 있어요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사진에 나와 있는 곳은 북한에서 유명한 관광지들입니다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여러분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이 사진을 보고 어디인지 맞혀볼까요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=&gt;</a:t>
            </a:r>
            <a:r>
              <a:rPr lang="ko-KR" altLang="en-US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백두산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묘향산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공민왕릉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baseline="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박연폭포</a:t>
            </a:r>
            <a:endParaRPr lang="en-US" altLang="ko-KR" sz="1200" u="none" kern="1200" baseline="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endParaRPr lang="en-US" altLang="ko-KR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북한의 고구려 </a:t>
            </a:r>
            <a:r>
              <a:rPr lang="ko-KR" altLang="en-US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고분군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만월대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공민왕릉은 유네스코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(UNESCO)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세계유산으로 등재돼 있습니다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임진왜란 때 서산대사가 도를 닦았다는 묘향산은 북한의 대표적 사찰인 </a:t>
            </a:r>
            <a:r>
              <a:rPr lang="ko-KR" altLang="en-US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보현사가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있고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폭포가 많아 수려한 장관을 이루고 있습니다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박연폭포는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다른 폭포보다 물이 떨어지는 속도가 빠르고 물소리 또한 요란한데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뽀얀 안개를 일으키므로 풍경을 더 운치 있고 아름답게 합니다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u="none" dirty="0"/>
          </a:p>
          <a:p>
            <a:endParaRPr lang="ko-KR" altLang="en-US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29100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통일을 위해 여러분이 할 수 있는 일에 대하여 이야기해 보도록 해요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누가 발표해 볼까요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? 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25334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활동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Tip)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몇 가지 답을 제시하고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남은 칸의 답변을 유도한다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>
              <a:buFontTx/>
              <a:buNone/>
            </a:pPr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>
              <a:buFontTx/>
              <a:buNone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예시답안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 </a:t>
            </a:r>
          </a:p>
          <a:p>
            <a:pPr fontAlgn="base" latinLnBrk="1">
              <a:buFontTx/>
              <a:buNone/>
            </a:pP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탈북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친구가 있다면 학교와 사회에 잘 적응할 수 있도록 도와줘요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통일을 주제로 열리는 문화행사에 참가하거나 공연을 관람해요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 이후 경제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사회와 국민들의 일상생활에 어떤 변화가 일어나게 될지 친구들과 이야기를 나누어 보아요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다른 나라 중 통일을 이룬 나라가 있는지 찾아보고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어떻게 통일이 되었는지 알아보아요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우리와 다른 북한의 언어에 관심을 갖고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비슷한 점과 다른 점을 알아보아요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개인의 자유와 민주주의 원칙이 보장되는 통일한국에서는 또 어떤 가치들이 중요시 될지 생각해 보아요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 한국에서 내가 할 수 있는 일과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내가 갖고 싶은 직업에 대해 상상해 보아요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46380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u="none" dirty="0"/>
              <a:t>모두에게 유익한 시간이었기를 바랍니다</a:t>
            </a:r>
            <a:r>
              <a:rPr lang="en-US" altLang="ko-KR" u="none" dirty="0"/>
              <a:t>. </a:t>
            </a:r>
            <a:r>
              <a:rPr lang="ko-KR" altLang="en-US" u="none" dirty="0"/>
              <a:t>감사합니다</a:t>
            </a:r>
            <a:r>
              <a:rPr lang="en-US" altLang="ko-KR" u="none" dirty="0"/>
              <a:t>. </a:t>
            </a:r>
            <a:endParaRPr lang="ko-KR" altLang="en-US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9038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북한은 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박 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일 동안 북한을 체험할 이산가족 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30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개 팀을 초대한다고 밝혔습니다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6896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</p:spPr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띠링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~</a:t>
            </a:r>
            <a:r>
              <a:rPr lang="en-US" altLang="ko-KR" sz="1200" u="none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ko-KR" altLang="en-US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통일이에게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문자가 왔어요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 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박 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일 가족체험 행사에 </a:t>
            </a:r>
            <a:r>
              <a:rPr lang="ko-KR" altLang="en-US" sz="1200" u="non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통일이와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할아버지도 참여하게 되었다는 문자네요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!</a:t>
            </a:r>
            <a:endParaRPr lang="ko-KR" altLang="en-US" sz="1200" u="none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박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일 초대권에 당첨된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들뜬 마음으로 할아버지를 불렀어요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“할아버지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할아버지 사연을 통일부에 보냈는데 당첨이 됐어요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우리 정말 북한에 갈 수 있게 되었어요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할아버지와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환호성을 질렀어요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defRPr lang="ko-KR" altLang="en-US"/>
            </a:pPr>
            <a:endParaRPr lang="ko-KR" altLang="ko-KR" sz="1200" dirty="0">
              <a:solidFill>
                <a:srgbClr val="000000">
                  <a:alpha val="100000"/>
                </a:srgbClr>
              </a:solidFill>
            </a:endParaRPr>
          </a:p>
          <a:p>
            <a:pPr>
              <a:defRPr lang="ko-KR" altLang="en-US"/>
            </a:pPr>
            <a:endParaRPr lang="ko-KR" sz="1200" dirty="0">
              <a:solidFill>
                <a:srgbClr val="000000">
                  <a:alpha val="100000"/>
                </a:srgbClr>
              </a:solidFill>
            </a:endParaRP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1835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통일이와 할아버지에 대해 알아볼까요</a:t>
            </a:r>
            <a:r>
              <a:rPr lang="en-US" altLang="ko-KR" dirty="0"/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 할아버지는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6.25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전쟁 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피난오면서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아버지와 여동생을 북한에 두고 내려왔어요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아버지와 여동생이 잘 지내고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꼭 한 번 보고 싶다고 항상 말씀하셨죠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</a:p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올해 초등학교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학년 학생으로 같은 반의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새터민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 이탈주민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친구를 잘 챙겨주는 배려심 많은 아이예요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16702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/>
              <a:t>통일이가</a:t>
            </a:r>
            <a:r>
              <a:rPr lang="ko-KR" altLang="en-US" dirty="0"/>
              <a:t> 북한에서 보낼 일정은 다음과 같습니다</a:t>
            </a:r>
            <a:r>
              <a:rPr lang="en-US" altLang="ko-KR" dirty="0"/>
              <a:t>. </a:t>
            </a:r>
            <a:endParaRPr lang="ko-KR" altLang="en-US" dirty="0"/>
          </a:p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북한에서 보낼 일정은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먼저 평양을 도착하여 관광하고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평양의 소학교를 방문한 다음에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금강산으로 갈 거예요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32718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드디어 북한으로 출발할 날이 왔어요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할아버지와 통일이는 설레는 마음으로 동해선도로 남북출입사무소에 도착했어요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버스에 올라타자 안내방송이 나왔어요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잠시 후 평양으로 출발하겠습니다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할아버지는 감격의 눈물을 흘리셨어요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내가 다시 북한땅을 밟게 될 거라고는 생각도 못했는데 정말 감회가 새롭구나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.”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fontAlgn="base" latinLnBrk="1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통일이도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북한이탈주민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친구에게 이야기로만 들었던 북한을 직접 간다는 것이 신기했어요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56449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“여러분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반갑습니다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!”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평양에 도착했더니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</a:t>
            </a:r>
            <a:r>
              <a:rPr lang="ko-KR" altLang="en-US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북한 안내원이 환한 미소로 남한에서 온 가족들을 반겨주었어요</a:t>
            </a:r>
            <a:r>
              <a:rPr lang="en-US" altLang="ko-KR" sz="1200" u="non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8559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통일이와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할아버지는</a:t>
            </a:r>
            <a:r>
              <a:rPr lang="en-US" altLang="ko-KR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제공한</a:t>
            </a:r>
            <a:r>
              <a:rPr lang="en-US" altLang="ko-KR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버스를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숙소로 이동하였어요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북한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안내원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은</a:t>
            </a:r>
            <a:r>
              <a:rPr lang="en-US" altLang="ko-KR" sz="12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“이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곳은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평양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의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의 호텔 입니다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.”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라고 소개하였어요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숙소 방에 들어가 </a:t>
            </a:r>
            <a:r>
              <a:rPr lang="ko-KR" altLang="en-US" sz="1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창밖을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내다보니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평양의 도심이 한 눈에 보였어요</a:t>
            </a:r>
            <a:r>
              <a:rPr lang="en-US" altLang="ko-KR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ko-KR" altLang="en-US" smtClean="0"/>
              <a:pPr lvl="0">
                <a:defRPr lang="ko-KR" altLang="en-US"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5664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4304CA9-1CE5-474C-A6DF-07377505B5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33252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5315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2174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61198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455B4D4A-5659-4B1B-8C5F-D8214A216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97570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5DDD42F7-5A81-4E7F-A69F-ECCBB6116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9564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4488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28155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E5257B5-C627-44F7-896A-D53FA3E2A7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429785B-1995-46E8-8EB1-5419D963C4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2647" y="1489462"/>
            <a:ext cx="6378705" cy="5049037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AE0E07BB-7B11-4F58-A40C-D25BAF397715}"/>
              </a:ext>
            </a:extLst>
          </p:cNvPr>
          <p:cNvSpPr/>
          <p:nvPr userDrawn="1"/>
        </p:nvSpPr>
        <p:spPr>
          <a:xfrm>
            <a:off x="1546866" y="1844406"/>
            <a:ext cx="6050268" cy="4485318"/>
          </a:xfrm>
          <a:prstGeom prst="roundRect">
            <a:avLst>
              <a:gd name="adj" fmla="val 20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1F4D292-18D4-4834-BC19-419137287D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865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38994AE-2859-42AF-9D3F-316234A03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6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1000"/>
                    </a14:imgEffect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29" b="573"/>
          <a:stretch/>
        </p:blipFill>
        <p:spPr>
          <a:xfrm>
            <a:off x="0" y="-39729"/>
            <a:ext cx="9144000" cy="689772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6C030CA-EBDD-4110-A1DC-8128C72D4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9244" y="403866"/>
            <a:ext cx="8605512" cy="64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1954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D96DB72-DADF-4844-9CCA-58DA87880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487AF94D-1184-4777-8C66-92B3DDEFEB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83673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3710B4D-367F-4378-BC50-18FA35032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98601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4430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사용자 지정 레이아웃">
    <p:bg>
      <p:bgPr>
        <a:gradFill>
          <a:gsLst>
            <a:gs pos="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4E7C63FB-B7E8-433D-BF6A-9943FEAEC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46" y="1556298"/>
            <a:ext cx="3816546" cy="46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447993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CB80CE05-8EDC-4B79-8A5C-70F32E67D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8D74242-A9B9-45E8-8A2F-EF524EB305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72287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408169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93204808-682F-44F5-B40F-A781F50B4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77" t="8009" r="8677"/>
          <a:stretch/>
        </p:blipFill>
        <p:spPr>
          <a:xfrm>
            <a:off x="0" y="331839"/>
            <a:ext cx="9144000" cy="67850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10D46D9-8A2D-4890-9D5E-9DFCA213AE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2647" y="1489462"/>
            <a:ext cx="6378705" cy="50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48567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07768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9212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5A7DC98-BD77-43DE-AD93-FB309B0C9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77" t="3520" r="8677" b="35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3427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19C9595-736F-437F-81B3-6CF1952DA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1856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205007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F924D26-CE8A-4F3C-9AF5-9DCBF55A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9782"/>
            <a:ext cx="9144000" cy="60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3751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0940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732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035150E-CF59-407A-86C9-5D61278FB5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962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6439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71" r:id="rId3"/>
    <p:sldLayoutId id="2147483805" r:id="rId4"/>
    <p:sldLayoutId id="2147483772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3" r:id="rId12"/>
    <p:sldLayoutId id="2147483784" r:id="rId13"/>
    <p:sldLayoutId id="2147483785" r:id="rId14"/>
    <p:sldLayoutId id="2147483787" r:id="rId15"/>
    <p:sldLayoutId id="2147483788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8" r:id="rId22"/>
    <p:sldLayoutId id="2147483799" r:id="rId23"/>
    <p:sldLayoutId id="2147483806" r:id="rId24"/>
    <p:sldLayoutId id="2147483800" r:id="rId25"/>
    <p:sldLayoutId id="2147483801" r:id="rId26"/>
    <p:sldLayoutId id="2147483802" r:id="rId27"/>
    <p:sldLayoutId id="2147483803" r:id="rId28"/>
  </p:sldLayoutIdLst>
  <p:transition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41.png"/><Relationship Id="rId4" Type="http://schemas.openxmlformats.org/officeDocument/2006/relationships/image" Target="../media/image51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31.png"/><Relationship Id="rId5" Type="http://schemas.openxmlformats.org/officeDocument/2006/relationships/image" Target="../media/image60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10" Type="http://schemas.openxmlformats.org/officeDocument/2006/relationships/image" Target="../media/image67.png"/><Relationship Id="rId4" Type="http://schemas.openxmlformats.org/officeDocument/2006/relationships/image" Target="../media/image33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10" Type="http://schemas.openxmlformats.org/officeDocument/2006/relationships/image" Target="../media/image74.png"/><Relationship Id="rId4" Type="http://schemas.openxmlformats.org/officeDocument/2006/relationships/image" Target="../media/image33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국립통일교육원  로고 ppt용 파일 KakaoTalk_20210408_1039485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407" y="6382107"/>
            <a:ext cx="1008378" cy="336323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2506E77E-AD01-4BC9-8238-D368341BBEB8}"/>
              </a:ext>
            </a:extLst>
          </p:cNvPr>
          <p:cNvGrpSpPr/>
          <p:nvPr/>
        </p:nvGrpSpPr>
        <p:grpSpPr>
          <a:xfrm>
            <a:off x="8461458" y="260648"/>
            <a:ext cx="436580" cy="192204"/>
            <a:chOff x="8611617" y="75766"/>
            <a:chExt cx="436580" cy="192204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xmlns="" id="{8B38899A-4E79-4A7A-A606-AEEA5FAFAA91}"/>
                </a:ext>
              </a:extLst>
            </p:cNvPr>
            <p:cNvSpPr/>
            <p:nvPr/>
          </p:nvSpPr>
          <p:spPr>
            <a:xfrm>
              <a:off x="8611617" y="75766"/>
              <a:ext cx="436580" cy="192204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317CBCA-FCE3-4A2D-AB49-A577BCFCC4C3}"/>
                </a:ext>
              </a:extLst>
            </p:cNvPr>
            <p:cNvSpPr txBox="1"/>
            <p:nvPr/>
          </p:nvSpPr>
          <p:spPr>
            <a:xfrm>
              <a:off x="8688570" y="113407"/>
              <a:ext cx="283732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ko-KR" altLang="en-US" sz="800" b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8"/>
                  <a:ea typeface="Noto Sans CJK KR Regular" panose="020B0500000000000000" pitchFamily="34" charset="-128"/>
                </a:rPr>
                <a:t>초등용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9058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C9BDE589-2488-4CE5-9B07-2A9F25B7E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6344967E-C516-449D-B5E1-487273805AC2}"/>
              </a:ext>
            </a:extLst>
          </p:cNvPr>
          <p:cNvGrpSpPr/>
          <p:nvPr/>
        </p:nvGrpSpPr>
        <p:grpSpPr>
          <a:xfrm>
            <a:off x="2580455" y="1764076"/>
            <a:ext cx="4059379" cy="1873028"/>
            <a:chOff x="1809107" y="4360431"/>
            <a:chExt cx="5093697" cy="2350270"/>
          </a:xfrm>
        </p:grpSpPr>
        <p:grpSp>
          <p:nvGrpSpPr>
            <p:cNvPr id="5" name="그룹 4"/>
            <p:cNvGrpSpPr/>
            <p:nvPr/>
          </p:nvGrpSpPr>
          <p:grpSpPr>
            <a:xfrm>
              <a:off x="1809107" y="4360431"/>
              <a:ext cx="5093697" cy="2350270"/>
              <a:chOff x="2229261" y="1178939"/>
              <a:chExt cx="5093697" cy="2350270"/>
            </a:xfrm>
          </p:grpSpPr>
          <p:pic>
            <p:nvPicPr>
              <p:cNvPr id="35" name="그림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762858" y="1178939"/>
                <a:ext cx="2560100" cy="2059210"/>
              </a:xfrm>
              <a:prstGeom prst="rect">
                <a:avLst/>
              </a:prstGeom>
            </p:spPr>
          </p:pic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229261" y="1462047"/>
                <a:ext cx="2655507" cy="2067162"/>
              </a:xfrm>
              <a:prstGeom prst="rect">
                <a:avLst/>
              </a:prstGeom>
            </p:spPr>
          </p:pic>
          <p:sp>
            <p:nvSpPr>
              <p:cNvPr id="10" name="직사각형 9"/>
              <p:cNvSpPr/>
              <p:nvPr/>
            </p:nvSpPr>
            <p:spPr>
              <a:xfrm rot="21429558">
                <a:off x="3108548" y="2769690"/>
                <a:ext cx="988021" cy="421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1400" spc="-1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축구 경기</a:t>
                </a:r>
              </a:p>
            </p:txBody>
          </p:sp>
          <p:sp>
            <p:nvSpPr>
              <p:cNvPr id="11" name="직사각형 10"/>
              <p:cNvSpPr/>
              <p:nvPr/>
            </p:nvSpPr>
            <p:spPr>
              <a:xfrm rot="223750">
                <a:off x="5440490" y="2571875"/>
                <a:ext cx="1169051" cy="421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1400" spc="-1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ExtraBold" panose="020B0600000101010101" pitchFamily="34" charset="-127"/>
                    <a:ea typeface="나눔스퀘어OTF ExtraBold" panose="020B0600000101010101" pitchFamily="34" charset="-127"/>
                  </a:rPr>
                  <a:t>마라톤 경기</a:t>
                </a:r>
              </a:p>
            </p:txBody>
          </p:sp>
        </p:grp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66510">
              <a:off x="4622746" y="4708787"/>
              <a:ext cx="2052000" cy="1117044"/>
            </a:xfrm>
            <a:prstGeom prst="rect">
              <a:avLst/>
            </a:prstGeom>
          </p:spPr>
        </p:pic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DBB4CD78-58B9-4980-9C0D-DA5B161D3B20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AF533D96-483E-4BB6-98A4-1FD2E8C8AB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6E4F2FC6-C6D0-4761-AC55-3EFF4E9123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EDFFCF54-8877-4543-B3AD-1488AC9369F0}"/>
              </a:ext>
            </a:extLst>
          </p:cNvPr>
          <p:cNvSpPr/>
          <p:nvPr/>
        </p:nvSpPr>
        <p:spPr>
          <a:xfrm>
            <a:off x="970650" y="329094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평양시내 엿보기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48F2EB82-5989-4504-ACED-9D96A837375D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49E00338-0153-4DD0-B30A-A9C3F048DE7B}"/>
              </a:ext>
            </a:extLst>
          </p:cNvPr>
          <p:cNvSpPr/>
          <p:nvPr/>
        </p:nvSpPr>
        <p:spPr>
          <a:xfrm>
            <a:off x="6951081" y="1314747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연합뉴스</a:t>
            </a: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xmlns="" id="{89996FD0-9C69-4892-8AEB-A66067255323}"/>
              </a:ext>
            </a:extLst>
          </p:cNvPr>
          <p:cNvGrpSpPr/>
          <p:nvPr/>
        </p:nvGrpSpPr>
        <p:grpSpPr>
          <a:xfrm>
            <a:off x="8029296" y="1346415"/>
            <a:ext cx="370614" cy="230832"/>
            <a:chOff x="7765603" y="6451110"/>
            <a:chExt cx="370614" cy="230832"/>
          </a:xfrm>
        </p:grpSpPr>
        <p:sp>
          <p:nvSpPr>
            <p:cNvPr id="49" name="모서리가 둥근 직사각형 13">
              <a:extLst>
                <a:ext uri="{FF2B5EF4-FFF2-40B4-BE49-F238E27FC236}">
                  <a16:creationId xmlns:a16="http://schemas.microsoft.com/office/drawing/2014/main" xmlns="" id="{040FA8BD-8DC9-4029-997F-7C3F06512D26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xmlns="" id="{67ECD449-3464-43BF-ADDF-F52E49CD60D8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xmlns="" id="{78A2E79D-2A7F-43F7-9833-B03F884219A2}"/>
              </a:ext>
            </a:extLst>
          </p:cNvPr>
          <p:cNvGrpSpPr/>
          <p:nvPr/>
        </p:nvGrpSpPr>
        <p:grpSpPr>
          <a:xfrm>
            <a:off x="3736917" y="4678721"/>
            <a:ext cx="2690919" cy="650022"/>
            <a:chOff x="3736917" y="4678721"/>
            <a:chExt cx="2690919" cy="650022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xmlns="" id="{40C4E8CB-CA4A-4126-914C-6BC66C56AA09}"/>
                </a:ext>
              </a:extLst>
            </p:cNvPr>
            <p:cNvSpPr/>
            <p:nvPr/>
          </p:nvSpPr>
          <p:spPr>
            <a:xfrm>
              <a:off x="3736917" y="4678721"/>
              <a:ext cx="2529654" cy="650022"/>
            </a:xfrm>
            <a:prstGeom prst="roundRect">
              <a:avLst>
                <a:gd name="adj" fmla="val 16507"/>
              </a:avLst>
            </a:prstGeom>
            <a:solidFill>
              <a:srgbClr val="F9F67C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와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~ 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저 건물은 </a:t>
              </a:r>
              <a:r>
                <a:rPr lang="ko-KR" altLang="en-US" sz="16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뭐예요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?</a:t>
              </a:r>
              <a:endPara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13" name="이등변 삼각형 12">
              <a:extLst>
                <a:ext uri="{FF2B5EF4-FFF2-40B4-BE49-F238E27FC236}">
                  <a16:creationId xmlns:a16="http://schemas.microsoft.com/office/drawing/2014/main" xmlns="" id="{33C2BB4A-F634-4C88-835E-64BBD97E4F42}"/>
                </a:ext>
              </a:extLst>
            </p:cNvPr>
            <p:cNvSpPr/>
            <p:nvPr/>
          </p:nvSpPr>
          <p:spPr>
            <a:xfrm rot="5400000">
              <a:off x="6143962" y="4872309"/>
              <a:ext cx="304901" cy="262846"/>
            </a:xfrm>
            <a:prstGeom prst="triangle">
              <a:avLst/>
            </a:prstGeom>
            <a:solidFill>
              <a:srgbClr val="F9F67C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B3A1FF0B-D7B7-44DE-9B9F-BB4C5CF6D737}"/>
              </a:ext>
            </a:extLst>
          </p:cNvPr>
          <p:cNvGrpSpPr/>
          <p:nvPr/>
        </p:nvGrpSpPr>
        <p:grpSpPr>
          <a:xfrm>
            <a:off x="2072290" y="5538949"/>
            <a:ext cx="4194281" cy="897282"/>
            <a:chOff x="2072290" y="5538949"/>
            <a:chExt cx="4194281" cy="897282"/>
          </a:xfrm>
        </p:grpSpPr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xmlns="" id="{8B970527-1984-44D2-B102-B462E383DD4C}"/>
                </a:ext>
              </a:extLst>
            </p:cNvPr>
            <p:cNvSpPr/>
            <p:nvPr/>
          </p:nvSpPr>
          <p:spPr>
            <a:xfrm>
              <a:off x="2241881" y="5538949"/>
              <a:ext cx="4024690" cy="897282"/>
            </a:xfrm>
            <a:prstGeom prst="roundRect">
              <a:avLst>
                <a:gd name="adj" fmla="val 208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최고 수용인원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15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만 명으로 수용 인원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기준 </a:t>
              </a:r>
              <a:endPara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세계 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1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위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경기장입니다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.</a:t>
              </a:r>
              <a:endPara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52" name="이등변 삼각형 51">
              <a:extLst>
                <a:ext uri="{FF2B5EF4-FFF2-40B4-BE49-F238E27FC236}">
                  <a16:creationId xmlns:a16="http://schemas.microsoft.com/office/drawing/2014/main" xmlns="" id="{2834CF54-19FA-4C1A-8511-859F8ABD3C79}"/>
                </a:ext>
              </a:extLst>
            </p:cNvPr>
            <p:cNvSpPr/>
            <p:nvPr/>
          </p:nvSpPr>
          <p:spPr>
            <a:xfrm rot="16200000" flipH="1">
              <a:off x="2051262" y="5856168"/>
              <a:ext cx="304901" cy="26284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" name="타원 21">
            <a:extLst>
              <a:ext uri="{FF2B5EF4-FFF2-40B4-BE49-F238E27FC236}">
                <a16:creationId xmlns:a16="http://schemas.microsoft.com/office/drawing/2014/main" xmlns="" id="{D8A02F79-B353-43BC-9A58-9E20CAA4AB19}"/>
              </a:ext>
            </a:extLst>
          </p:cNvPr>
          <p:cNvSpPr/>
          <p:nvPr/>
        </p:nvSpPr>
        <p:spPr>
          <a:xfrm>
            <a:off x="4227648" y="2006158"/>
            <a:ext cx="336919" cy="336919"/>
          </a:xfrm>
          <a:prstGeom prst="ellipse">
            <a:avLst/>
          </a:prstGeom>
          <a:solidFill>
            <a:srgbClr val="5177A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+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xmlns="" id="{7D043535-4D36-4C0E-9255-B80085DF7E3C}"/>
              </a:ext>
            </a:extLst>
          </p:cNvPr>
          <p:cNvSpPr/>
          <p:nvPr/>
        </p:nvSpPr>
        <p:spPr>
          <a:xfrm>
            <a:off x="6337932" y="1924089"/>
            <a:ext cx="336919" cy="336919"/>
          </a:xfrm>
          <a:prstGeom prst="ellipse">
            <a:avLst/>
          </a:prstGeom>
          <a:solidFill>
            <a:srgbClr val="5177A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+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54" name="그림 53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BE0B536D-2F7A-4CBA-A863-D8AEB9D7688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grpSp>
        <p:nvGrpSpPr>
          <p:cNvPr id="55" name="그룹 54">
            <a:extLst>
              <a:ext uri="{FF2B5EF4-FFF2-40B4-BE49-F238E27FC236}">
                <a16:creationId xmlns:a16="http://schemas.microsoft.com/office/drawing/2014/main" xmlns="" id="{66837E67-AD2D-439C-BA3F-C7A2E865622E}"/>
              </a:ext>
            </a:extLst>
          </p:cNvPr>
          <p:cNvGrpSpPr/>
          <p:nvPr/>
        </p:nvGrpSpPr>
        <p:grpSpPr>
          <a:xfrm>
            <a:off x="472618" y="1457286"/>
            <a:ext cx="3091004" cy="509349"/>
            <a:chOff x="472618" y="1457286"/>
            <a:chExt cx="3239601" cy="533836"/>
          </a:xfrm>
        </p:grpSpPr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xmlns="" id="{A67FF154-4B00-40F5-BA18-BB4D99A0AA01}"/>
                </a:ext>
              </a:extLst>
            </p:cNvPr>
            <p:cNvSpPr/>
            <p:nvPr/>
          </p:nvSpPr>
          <p:spPr>
            <a:xfrm>
              <a:off x="472618" y="1457286"/>
              <a:ext cx="3239601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xmlns="" id="{81F5E353-DE75-47B8-9061-DF18F297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xmlns="" id="{B34F1649-B13A-427B-BDE0-2CB16A729ABA}"/>
                </a:ext>
              </a:extLst>
            </p:cNvPr>
            <p:cNvSpPr/>
            <p:nvPr/>
          </p:nvSpPr>
          <p:spPr>
            <a:xfrm>
              <a:off x="1013171" y="1501084"/>
              <a:ext cx="2488513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5.1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경기장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능라도경기장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</a:p>
          </p:txBody>
        </p:sp>
      </p:grp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xmlns="" id="{F951F460-ED72-45AC-A66F-860F7340D3B4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49607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321376" y="1370464"/>
            <a:ext cx="2689057" cy="2053023"/>
            <a:chOff x="1568863" y="553069"/>
            <a:chExt cx="3513167" cy="2682208"/>
          </a:xfrm>
        </p:grpSpPr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68863" y="553069"/>
              <a:ext cx="3513167" cy="2682208"/>
            </a:xfrm>
            <a:prstGeom prst="rect">
              <a:avLst/>
            </a:prstGeom>
          </p:spPr>
        </p:pic>
        <p:sp>
          <p:nvSpPr>
            <p:cNvPr id="45" name="직사각형 44"/>
            <p:cNvSpPr/>
            <p:nvPr/>
          </p:nvSpPr>
          <p:spPr>
            <a:xfrm rot="21429558">
              <a:off x="2287701" y="2333097"/>
              <a:ext cx="2193123" cy="4388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즐거워하는 북한 관객들</a:t>
              </a: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5822625" y="1366695"/>
            <a:ext cx="2712138" cy="2107626"/>
            <a:chOff x="4808270" y="1393586"/>
            <a:chExt cx="2883160" cy="2240529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08270" y="1393586"/>
              <a:ext cx="2883160" cy="2240529"/>
            </a:xfrm>
            <a:prstGeom prst="rect">
              <a:avLst/>
            </a:prstGeom>
          </p:spPr>
        </p:pic>
        <p:sp>
          <p:nvSpPr>
            <p:cNvPr id="40" name="직사각형 39"/>
            <p:cNvSpPr/>
            <p:nvPr/>
          </p:nvSpPr>
          <p:spPr>
            <a:xfrm rot="223750">
              <a:off x="4956360" y="2944152"/>
              <a:ext cx="2444252" cy="35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남북 예술단 합동 공연 </a:t>
              </a:r>
              <a:r>
                <a:rPr lang="en-US" altLang="ko-KR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(’18.4.3.)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0C60DEB-FDCD-44AE-875F-C2FC49956F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919"/>
          <a:stretch/>
        </p:blipFill>
        <p:spPr>
          <a:xfrm>
            <a:off x="0" y="3423486"/>
            <a:ext cx="9144000" cy="3434513"/>
          </a:xfrm>
          <a:prstGeom prst="rect">
            <a:avLst/>
          </a:prstGeom>
        </p:spPr>
      </p:pic>
      <p:pic>
        <p:nvPicPr>
          <p:cNvPr id="42" name="그림 41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2AD09764-5841-476D-AE58-ED9D5C67FC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6E396C01-72BE-49B2-A3ED-58931513402C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330D8516-1FB3-4606-B74C-B9007E37F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ECD0FFE6-11BD-46D6-A120-D0C350F3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2FE99588-0E1A-4E55-A74E-0757EC57754B}"/>
              </a:ext>
            </a:extLst>
          </p:cNvPr>
          <p:cNvSpPr/>
          <p:nvPr/>
        </p:nvSpPr>
        <p:spPr>
          <a:xfrm>
            <a:off x="970650" y="329094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평양시내 엿보기</a:t>
            </a: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79C449EA-DC7F-49C5-B903-A8A0F0174274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xmlns="" id="{7E62CAA0-35DB-427B-B47E-49A216F0B21A}"/>
              </a:ext>
            </a:extLst>
          </p:cNvPr>
          <p:cNvGrpSpPr/>
          <p:nvPr/>
        </p:nvGrpSpPr>
        <p:grpSpPr>
          <a:xfrm>
            <a:off x="472618" y="1457286"/>
            <a:ext cx="2468798" cy="509349"/>
            <a:chOff x="472618" y="1457286"/>
            <a:chExt cx="2587483" cy="533836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xmlns="" id="{33725AE8-4C48-496E-8319-1E1168287A84}"/>
                </a:ext>
              </a:extLst>
            </p:cNvPr>
            <p:cNvSpPr/>
            <p:nvPr/>
          </p:nvSpPr>
          <p:spPr>
            <a:xfrm>
              <a:off x="472618" y="1457286"/>
              <a:ext cx="2587483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xmlns="" id="{BA7E555A-3225-4A1E-B647-41835F5B4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xmlns="" id="{0A840438-7232-494E-B1EF-BCA21F23422B}"/>
                </a:ext>
              </a:extLst>
            </p:cNvPr>
            <p:cNvSpPr/>
            <p:nvPr/>
          </p:nvSpPr>
          <p:spPr>
            <a:xfrm>
              <a:off x="1013171" y="1501084"/>
              <a:ext cx="1792967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류경정주영체육관</a:t>
              </a:r>
              <a:endPara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sp>
        <p:nvSpPr>
          <p:cNvPr id="58" name="타원 57">
            <a:extLst>
              <a:ext uri="{FF2B5EF4-FFF2-40B4-BE49-F238E27FC236}">
                <a16:creationId xmlns:a16="http://schemas.microsoft.com/office/drawing/2014/main" xmlns="" id="{E6D8D42B-03C3-48C6-B4E3-7BEB2C66B012}"/>
              </a:ext>
            </a:extLst>
          </p:cNvPr>
          <p:cNvSpPr/>
          <p:nvPr/>
        </p:nvSpPr>
        <p:spPr>
          <a:xfrm>
            <a:off x="8125638" y="1620202"/>
            <a:ext cx="336919" cy="336919"/>
          </a:xfrm>
          <a:prstGeom prst="ellipse">
            <a:avLst/>
          </a:prstGeom>
          <a:solidFill>
            <a:srgbClr val="5177A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+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xmlns="" id="{2FA7E53C-6241-4D74-B5E7-1C1C145F8A78}"/>
              </a:ext>
            </a:extLst>
          </p:cNvPr>
          <p:cNvSpPr/>
          <p:nvPr/>
        </p:nvSpPr>
        <p:spPr>
          <a:xfrm>
            <a:off x="5472644" y="1421392"/>
            <a:ext cx="336919" cy="336919"/>
          </a:xfrm>
          <a:prstGeom prst="ellipse">
            <a:avLst/>
          </a:prstGeom>
          <a:solidFill>
            <a:srgbClr val="5177A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+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xmlns="" id="{980BC1E2-30BA-43FA-AB1C-11FC95AD89C8}"/>
              </a:ext>
            </a:extLst>
          </p:cNvPr>
          <p:cNvGrpSpPr/>
          <p:nvPr/>
        </p:nvGrpSpPr>
        <p:grpSpPr>
          <a:xfrm>
            <a:off x="2771490" y="3878507"/>
            <a:ext cx="4305153" cy="650022"/>
            <a:chOff x="3544074" y="4678721"/>
            <a:chExt cx="4305153" cy="650022"/>
          </a:xfrm>
        </p:grpSpPr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xmlns="" id="{FF4FE4DD-B33C-4BCF-BD67-0AD1BBDEDFD1}"/>
                </a:ext>
              </a:extLst>
            </p:cNvPr>
            <p:cNvSpPr/>
            <p:nvPr/>
          </p:nvSpPr>
          <p:spPr>
            <a:xfrm>
              <a:off x="3736917" y="4678721"/>
              <a:ext cx="4112310" cy="650022"/>
            </a:xfrm>
            <a:prstGeom prst="roundRect">
              <a:avLst>
                <a:gd name="adj" fmla="val 16507"/>
              </a:avLst>
            </a:prstGeom>
            <a:solidFill>
              <a:srgbClr val="F9F67C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남북 예술단 합동 공연이 이루어졌던 곳이군요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.</a:t>
              </a:r>
            </a:p>
          </p:txBody>
        </p:sp>
        <p:sp>
          <p:nvSpPr>
            <p:cNvPr id="62" name="이등변 삼각형 61">
              <a:extLst>
                <a:ext uri="{FF2B5EF4-FFF2-40B4-BE49-F238E27FC236}">
                  <a16:creationId xmlns:a16="http://schemas.microsoft.com/office/drawing/2014/main" xmlns="" id="{313335C2-38A2-479A-881F-A7DD3B22EDEC}"/>
                </a:ext>
              </a:extLst>
            </p:cNvPr>
            <p:cNvSpPr/>
            <p:nvPr/>
          </p:nvSpPr>
          <p:spPr>
            <a:xfrm rot="16200000" flipH="1">
              <a:off x="3523046" y="4872310"/>
              <a:ext cx="304901" cy="262846"/>
            </a:xfrm>
            <a:prstGeom prst="triangle">
              <a:avLst/>
            </a:prstGeom>
            <a:solidFill>
              <a:srgbClr val="F9F67C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xmlns="" id="{EC97F567-842E-4545-95FD-10AD21100C9D}"/>
              </a:ext>
            </a:extLst>
          </p:cNvPr>
          <p:cNvGrpSpPr/>
          <p:nvPr/>
        </p:nvGrpSpPr>
        <p:grpSpPr>
          <a:xfrm>
            <a:off x="2941415" y="4652822"/>
            <a:ext cx="4156114" cy="1325098"/>
            <a:chOff x="2241881" y="5538949"/>
            <a:chExt cx="4156114" cy="1325098"/>
          </a:xfrm>
        </p:grpSpPr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xmlns="" id="{6BDA77AB-A883-4B5A-AB0E-4A4EC288C1E0}"/>
                </a:ext>
              </a:extLst>
            </p:cNvPr>
            <p:cNvSpPr/>
            <p:nvPr/>
          </p:nvSpPr>
          <p:spPr>
            <a:xfrm>
              <a:off x="2241881" y="5538949"/>
              <a:ext cx="4024690" cy="1325098"/>
            </a:xfrm>
            <a:prstGeom prst="roundRect">
              <a:avLst>
                <a:gd name="adj" fmla="val 980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실내경기 전용 종합 실내 체육관으로 관람석 </a:t>
              </a:r>
              <a:endPara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12,300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석의 주경기장과 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164</a:t>
              </a: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석의 부경기장으로 </a:t>
              </a:r>
              <a:endPara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구성돼 있어요</a:t>
              </a:r>
              <a:r>
                <a:rPr lang="en-US" altLang="ko-KR" sz="16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.</a:t>
              </a:r>
              <a:endPara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  <p:sp>
          <p:nvSpPr>
            <p:cNvPr id="65" name="이등변 삼각형 64">
              <a:extLst>
                <a:ext uri="{FF2B5EF4-FFF2-40B4-BE49-F238E27FC236}">
                  <a16:creationId xmlns:a16="http://schemas.microsoft.com/office/drawing/2014/main" xmlns="" id="{52C509CB-ABD0-4A32-A6B2-3D2F0F9C35C5}"/>
                </a:ext>
              </a:extLst>
            </p:cNvPr>
            <p:cNvSpPr/>
            <p:nvPr/>
          </p:nvSpPr>
          <p:spPr>
            <a:xfrm rot="5400000">
              <a:off x="6114121" y="6046651"/>
              <a:ext cx="304901" cy="26284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6" name="직사각형 65">
            <a:extLst>
              <a:ext uri="{FF2B5EF4-FFF2-40B4-BE49-F238E27FC236}">
                <a16:creationId xmlns:a16="http://schemas.microsoft.com/office/drawing/2014/main" xmlns="" id="{53F608A1-6224-4959-9E65-435AF3C9A0D2}"/>
              </a:ext>
            </a:extLst>
          </p:cNvPr>
          <p:cNvSpPr/>
          <p:nvPr/>
        </p:nvSpPr>
        <p:spPr>
          <a:xfrm>
            <a:off x="4983178" y="6382107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한국일보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900" spc="-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평양공연공동취재단</a:t>
            </a:r>
            <a:endParaRPr lang="en-US" altLang="ko-KR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xmlns="" id="{A443AB55-FCE0-4FB6-8EE4-14994F08EB74}"/>
              </a:ext>
            </a:extLst>
          </p:cNvPr>
          <p:cNvGrpSpPr/>
          <p:nvPr/>
        </p:nvGrpSpPr>
        <p:grpSpPr>
          <a:xfrm>
            <a:off x="5141298" y="6413775"/>
            <a:ext cx="370614" cy="230832"/>
            <a:chOff x="7765603" y="6451110"/>
            <a:chExt cx="370614" cy="230832"/>
          </a:xfrm>
        </p:grpSpPr>
        <p:sp>
          <p:nvSpPr>
            <p:cNvPr id="68" name="모서리가 둥근 직사각형 13">
              <a:extLst>
                <a:ext uri="{FF2B5EF4-FFF2-40B4-BE49-F238E27FC236}">
                  <a16:creationId xmlns:a16="http://schemas.microsoft.com/office/drawing/2014/main" xmlns="" id="{CD80C66D-D17B-4A4F-8EE0-E893C43F88C0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xmlns="" id="{518F0906-3272-4DFE-B475-4AAF7355782A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xmlns="" id="{1D5FFEFE-A984-4B5A-8233-ACB504BF2C3B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64483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0148">
            <a:off x="879020" y="3582107"/>
            <a:ext cx="3629185" cy="270469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02989">
            <a:off x="4683831" y="3316042"/>
            <a:ext cx="3713229" cy="2704698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 rot="21200148">
            <a:off x="2201359" y="5608857"/>
            <a:ext cx="931665" cy="335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김일성 광장</a:t>
            </a:r>
          </a:p>
        </p:txBody>
      </p:sp>
      <p:sp>
        <p:nvSpPr>
          <p:cNvPr id="21" name="직사각형 20"/>
          <p:cNvSpPr/>
          <p:nvPr/>
        </p:nvSpPr>
        <p:spPr>
          <a:xfrm rot="302989">
            <a:off x="6139838" y="5342792"/>
            <a:ext cx="813043" cy="335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 학생 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A7A33F4C-C491-43A2-8308-94FC31746258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2507A910-88E6-40FD-9122-42484B71B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83013082-C0B3-4443-88E9-18541B7E1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E8F1F101-CF05-4945-838E-00E189843672}"/>
              </a:ext>
            </a:extLst>
          </p:cNvPr>
          <p:cNvSpPr/>
          <p:nvPr/>
        </p:nvSpPr>
        <p:spPr>
          <a:xfrm>
            <a:off x="970650" y="329094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평양시내 엿보기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AD8B589F-5A65-4F97-BF8E-A74CDB68742F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28" name="그림 27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A26C8B1A-83F5-41EE-8CE5-9F410EC4DF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E42F38FC-1964-4780-8754-4DD1711CE3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3454" y="2397920"/>
            <a:ext cx="251830" cy="363074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D991C995-CC47-46EA-9D26-84F5A70823B0}"/>
              </a:ext>
            </a:extLst>
          </p:cNvPr>
          <p:cNvSpPr/>
          <p:nvPr/>
        </p:nvSpPr>
        <p:spPr>
          <a:xfrm>
            <a:off x="2534457" y="2711056"/>
            <a:ext cx="1229824" cy="50994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400" spc="-15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류경호텔</a:t>
            </a:r>
            <a:endParaRPr lang="en-US" altLang="ko-KR" sz="2400" spc="-150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xmlns="" id="{F5B01900-69D3-4274-AF2C-928E7CB071A0}"/>
              </a:ext>
            </a:extLst>
          </p:cNvPr>
          <p:cNvSpPr/>
          <p:nvPr/>
        </p:nvSpPr>
        <p:spPr>
          <a:xfrm>
            <a:off x="8072741" y="3558473"/>
            <a:ext cx="336919" cy="336919"/>
          </a:xfrm>
          <a:prstGeom prst="ellipse">
            <a:avLst/>
          </a:prstGeom>
          <a:solidFill>
            <a:srgbClr val="5177A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+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xmlns="" id="{07B4C715-098C-485A-8FC9-8142862470B6}"/>
              </a:ext>
            </a:extLst>
          </p:cNvPr>
          <p:cNvSpPr/>
          <p:nvPr/>
        </p:nvSpPr>
        <p:spPr>
          <a:xfrm>
            <a:off x="750912" y="3729405"/>
            <a:ext cx="336919" cy="336919"/>
          </a:xfrm>
          <a:prstGeom prst="ellipse">
            <a:avLst/>
          </a:prstGeom>
          <a:solidFill>
            <a:srgbClr val="5177A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+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xmlns="" id="{1226FD92-3D8C-4A52-B5DE-AB03AC698DCB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827000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1" t="5422" r="12962" b="19443"/>
          <a:stretch/>
        </p:blipFill>
        <p:spPr>
          <a:xfrm>
            <a:off x="2099112" y="2485897"/>
            <a:ext cx="2568730" cy="1604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F5FB9582-E5DD-44D2-BB98-28151CF65F1D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C9470237-6E6A-4B88-84F8-272C275B8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40C20010-C9F0-4092-B1FB-4151BC4F9D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9790E86E-C30A-49FC-B2F9-AB766F1EB43D}"/>
              </a:ext>
            </a:extLst>
          </p:cNvPr>
          <p:cNvSpPr/>
          <p:nvPr/>
        </p:nvSpPr>
        <p:spPr>
          <a:xfrm>
            <a:off x="970650" y="329094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평양시내 엿보기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8B6033FB-FB00-4225-835B-7ECDDFCF944C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xmlns="" id="{151E8018-7F64-4E38-A3CB-2BF3AF258CCD}"/>
              </a:ext>
            </a:extLst>
          </p:cNvPr>
          <p:cNvGrpSpPr/>
          <p:nvPr/>
        </p:nvGrpSpPr>
        <p:grpSpPr>
          <a:xfrm>
            <a:off x="472618" y="1457286"/>
            <a:ext cx="4459517" cy="509349"/>
            <a:chOff x="472618" y="1457286"/>
            <a:chExt cx="4673898" cy="533836"/>
          </a:xfrm>
        </p:grpSpPr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xmlns="" id="{2E4F9FFD-352A-42F6-B4D4-57683825B66F}"/>
                </a:ext>
              </a:extLst>
            </p:cNvPr>
            <p:cNvSpPr/>
            <p:nvPr/>
          </p:nvSpPr>
          <p:spPr>
            <a:xfrm>
              <a:off x="472618" y="1457286"/>
              <a:ext cx="46738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xmlns="" id="{918A59A9-7028-40C4-9A34-E586F9FD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xmlns="" id="{1DF82722-ACF0-44B9-9054-0B64C56D50B2}"/>
                </a:ext>
              </a:extLst>
            </p:cNvPr>
            <p:cNvSpPr/>
            <p:nvPr/>
          </p:nvSpPr>
          <p:spPr>
            <a:xfrm>
              <a:off x="1013171" y="1501084"/>
              <a:ext cx="3839281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북한의 패스트푸드점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– </a:t>
              </a:r>
              <a:r>
                <a:rPr lang="ko-KR" altLang="en-US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이딸리아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</a:t>
              </a:r>
              <a:r>
                <a:rPr lang="ko-KR" altLang="en-US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삐짜식당</a:t>
              </a:r>
              <a:endPara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6FF582B6-AAB9-4197-94F2-BFEED713529B}"/>
              </a:ext>
            </a:extLst>
          </p:cNvPr>
          <p:cNvSpPr/>
          <p:nvPr/>
        </p:nvSpPr>
        <p:spPr>
          <a:xfrm>
            <a:off x="-675491" y="6382107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900" spc="-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뉴포커스</a:t>
            </a:r>
            <a:endParaRPr lang="en-US" altLang="ko-KR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xmlns="" id="{66681BB7-2C20-480C-8736-0E94975238F0}"/>
              </a:ext>
            </a:extLst>
          </p:cNvPr>
          <p:cNvGrpSpPr/>
          <p:nvPr/>
        </p:nvGrpSpPr>
        <p:grpSpPr>
          <a:xfrm>
            <a:off x="394434" y="6413775"/>
            <a:ext cx="370614" cy="230832"/>
            <a:chOff x="7765603" y="6451110"/>
            <a:chExt cx="370614" cy="230832"/>
          </a:xfrm>
        </p:grpSpPr>
        <p:sp>
          <p:nvSpPr>
            <p:cNvPr id="51" name="모서리가 둥근 직사각형 13">
              <a:extLst>
                <a:ext uri="{FF2B5EF4-FFF2-40B4-BE49-F238E27FC236}">
                  <a16:creationId xmlns:a16="http://schemas.microsoft.com/office/drawing/2014/main" xmlns="" id="{F3DBF423-081A-4D85-BFC0-AFAEB5D60921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xmlns="" id="{16C4DF12-AA4D-43E8-B316-F848C7A5BB0B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pic>
        <p:nvPicPr>
          <p:cNvPr id="53" name="그림 52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E3566536-390F-4F05-AC30-AB6C9D44CEC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sp>
        <p:nvSpPr>
          <p:cNvPr id="54" name="타원 53">
            <a:extLst>
              <a:ext uri="{FF2B5EF4-FFF2-40B4-BE49-F238E27FC236}">
                <a16:creationId xmlns:a16="http://schemas.microsoft.com/office/drawing/2014/main" xmlns="" id="{6126D883-0ECF-41BB-ACA8-43E6D62E1864}"/>
              </a:ext>
            </a:extLst>
          </p:cNvPr>
          <p:cNvSpPr/>
          <p:nvPr/>
        </p:nvSpPr>
        <p:spPr>
          <a:xfrm>
            <a:off x="1912678" y="2317437"/>
            <a:ext cx="336919" cy="336919"/>
          </a:xfrm>
          <a:prstGeom prst="ellipse">
            <a:avLst/>
          </a:prstGeom>
          <a:solidFill>
            <a:srgbClr val="5177A6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+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DFF0F81D-5ED5-442D-9071-83D11FAAEA3C}"/>
              </a:ext>
            </a:extLst>
          </p:cNvPr>
          <p:cNvSpPr/>
          <p:nvPr/>
        </p:nvSpPr>
        <p:spPr>
          <a:xfrm>
            <a:off x="5142371" y="2062463"/>
            <a:ext cx="3215945" cy="50994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400" spc="-15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 </a:t>
            </a:r>
            <a:r>
              <a:rPr lang="ko-KR" altLang="en-US" sz="2400" spc="-150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삐짜</a:t>
            </a:r>
            <a:r>
              <a:rPr lang="ko-KR" altLang="en-US" sz="2400" spc="-15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en-US" altLang="ko-KR" sz="2400" spc="-15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(PIZZA) </a:t>
            </a:r>
            <a:r>
              <a:rPr lang="ko-KR" altLang="en-US" sz="2400" spc="-15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의 종류</a:t>
            </a:r>
            <a:endParaRPr lang="en-US" altLang="ko-KR" sz="2400" spc="-150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9DF065B8-C24F-4D4C-8870-4CDC0E82136B}"/>
              </a:ext>
            </a:extLst>
          </p:cNvPr>
          <p:cNvSpPr/>
          <p:nvPr/>
        </p:nvSpPr>
        <p:spPr>
          <a:xfrm>
            <a:off x="5130785" y="2828360"/>
            <a:ext cx="1474596" cy="147459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종합</a:t>
            </a:r>
            <a:endParaRPr lang="en-US" altLang="ko-KR" spc="-1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/>
            <a:r>
              <a:rPr lang="ko-KR" altLang="en-US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삐짜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xmlns="" id="{0923E05E-4C23-4B1B-BABD-ABB2E951F6DC}"/>
              </a:ext>
            </a:extLst>
          </p:cNvPr>
          <p:cNvSpPr/>
          <p:nvPr/>
        </p:nvSpPr>
        <p:spPr>
          <a:xfrm>
            <a:off x="6817720" y="2828360"/>
            <a:ext cx="1474596" cy="147459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쑥갓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·</a:t>
            </a:r>
          </a:p>
          <a:p>
            <a:pPr algn="ctr"/>
            <a:r>
              <a:rPr lang="ko-KR" altLang="en-US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도마도 </a:t>
            </a:r>
            <a:endParaRPr lang="en-US" altLang="ko-KR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/>
            <a:r>
              <a:rPr lang="ko-KR" altLang="en-US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삐짜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xmlns="" id="{0C05B6B0-86F6-4D87-B641-9CE1B09DC57D}"/>
              </a:ext>
            </a:extLst>
          </p:cNvPr>
          <p:cNvSpPr/>
          <p:nvPr/>
        </p:nvSpPr>
        <p:spPr>
          <a:xfrm>
            <a:off x="5130785" y="4520125"/>
            <a:ext cx="1474596" cy="147459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구운가지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·</a:t>
            </a:r>
          </a:p>
          <a:p>
            <a:pPr algn="ctr"/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호박 </a:t>
            </a:r>
            <a:r>
              <a:rPr lang="ko-KR" altLang="en-US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삐짜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xmlns="" id="{87BB2B30-1647-476E-BDB0-0CC30EAB5BC7}"/>
              </a:ext>
            </a:extLst>
          </p:cNvPr>
          <p:cNvSpPr/>
          <p:nvPr/>
        </p:nvSpPr>
        <p:spPr>
          <a:xfrm>
            <a:off x="6817720" y="4520125"/>
            <a:ext cx="1474596" cy="147459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삐짜</a:t>
            </a:r>
            <a:endParaRPr lang="en-US" altLang="ko-KR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/>
            <a:r>
              <a:rPr lang="ko-KR" altLang="en-US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칼쵸네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xmlns="" id="{708CB414-036D-4DBE-9BAA-4120E160750B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7891439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9603375" y="0"/>
            <a:ext cx="2381528" cy="1885415"/>
          </a:xfrm>
          <a:prstGeom prst="rect">
            <a:avLst/>
          </a:prstGeom>
          <a:solidFill>
            <a:srgbClr val="A560CC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http://m.blog.ohmynews.com/cornerstone/146966 </a:t>
            </a:r>
          </a:p>
          <a:p>
            <a:pPr>
              <a:lnSpc>
                <a:spcPct val="120000"/>
              </a:lnSpc>
            </a:pPr>
            <a:endParaRPr lang="en-US" altLang="ko-K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http://theqoo.net/688288384 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C8654FAA-2BEC-4E53-B345-086F622096FA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CEA7BAF6-9688-4EBC-A5FE-DAABFE744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5D722295-922F-4CF6-99DE-5A2181D52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DAE61B5A-49DB-4D2A-98E9-769FBCC9C87E}"/>
              </a:ext>
            </a:extLst>
          </p:cNvPr>
          <p:cNvSpPr/>
          <p:nvPr/>
        </p:nvSpPr>
        <p:spPr>
          <a:xfrm>
            <a:off x="970650" y="329094"/>
            <a:ext cx="3623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 음식 맛보기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76E472C-2987-4848-A41B-4CEDF3F2D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090" y="1163155"/>
            <a:ext cx="6444702" cy="483352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06207A53-0E88-4B41-B706-758936E93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835" y="757514"/>
            <a:ext cx="7406487" cy="5554865"/>
          </a:xfrm>
          <a:prstGeom prst="rect">
            <a:avLst/>
          </a:prstGeom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4C45CA76-3978-42CC-AACD-F313070B9B77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F198B43-D43A-43CB-8D7F-B462165412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5964" y="4386008"/>
            <a:ext cx="6212071" cy="29324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8884" y="3913297"/>
            <a:ext cx="2345600" cy="239908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8743" y="3913297"/>
            <a:ext cx="2307397" cy="2399082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25117819-C530-45E7-A444-700CBF8F49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359014" flipH="1" flipV="1">
            <a:off x="6240679" y="1511264"/>
            <a:ext cx="1901923" cy="1803493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A8EB48DD-1D9A-4E24-86E2-3DE565B977AD}"/>
              </a:ext>
            </a:extLst>
          </p:cNvPr>
          <p:cNvSpPr/>
          <p:nvPr/>
        </p:nvSpPr>
        <p:spPr>
          <a:xfrm>
            <a:off x="6441506" y="2029935"/>
            <a:ext cx="1500268" cy="809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9F67C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평양냉면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도</a:t>
            </a:r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더 주세요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!</a:t>
            </a:r>
            <a:endParaRPr lang="ko-KR" altLang="en-US" sz="20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A5A740A2-CC7A-4490-9FA5-623647725C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240986" flipV="1">
            <a:off x="829267" y="1511264"/>
            <a:ext cx="1901923" cy="1803493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A3BFF6F6-BC2F-4D66-8E9A-4C24DF1C51C4}"/>
              </a:ext>
            </a:extLst>
          </p:cNvPr>
          <p:cNvSpPr/>
          <p:nvPr/>
        </p:nvSpPr>
        <p:spPr>
          <a:xfrm>
            <a:off x="1030094" y="2029935"/>
            <a:ext cx="1500268" cy="809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9F67C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두부밥</a:t>
            </a:r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9F67C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0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인분요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!</a:t>
            </a:r>
            <a:endParaRPr lang="ko-KR" altLang="en-US" sz="20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34" name="그림 33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28560C65-73F8-4F99-BBAB-C3DF34280BF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FBB702A3-C235-4E7E-AA0C-3E01C05B5848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000859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29BE6C51-0EC5-44EC-A235-E23A3AB58BE9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B4BA8683-96B8-4865-A3F8-8346A4510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9E3AF05D-EF8D-47A7-80EE-2DBC3E250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4CE91747-52D8-443A-B59B-CFDC53C77B83}"/>
              </a:ext>
            </a:extLst>
          </p:cNvPr>
          <p:cNvSpPr/>
          <p:nvPr/>
        </p:nvSpPr>
        <p:spPr>
          <a:xfrm>
            <a:off x="970650" y="329094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00540A7D-DB2F-4230-89AC-B3A5B8E27164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xmlns="" id="{0F7BE28B-6215-4BFF-9C3A-011CB8875A37}"/>
              </a:ext>
            </a:extLst>
          </p:cNvPr>
          <p:cNvGrpSpPr/>
          <p:nvPr/>
        </p:nvGrpSpPr>
        <p:grpSpPr>
          <a:xfrm>
            <a:off x="472617" y="1457286"/>
            <a:ext cx="3724123" cy="509349"/>
            <a:chOff x="472617" y="1457286"/>
            <a:chExt cx="3903157" cy="533836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xmlns="" id="{3B6D07EB-B4D2-49CD-9F12-5B4DE12546BA}"/>
                </a:ext>
              </a:extLst>
            </p:cNvPr>
            <p:cNvSpPr/>
            <p:nvPr/>
          </p:nvSpPr>
          <p:spPr>
            <a:xfrm>
              <a:off x="472617" y="1457286"/>
              <a:ext cx="3903157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xmlns="" id="{1771F66F-5091-4A76-B2A6-525F81AE7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xmlns="" id="{168A43C0-F55E-470D-A41B-EE6A9602C5E7}"/>
                </a:ext>
              </a:extLst>
            </p:cNvPr>
            <p:cNvSpPr/>
            <p:nvPr/>
          </p:nvSpPr>
          <p:spPr>
            <a:xfrm>
              <a:off x="1013171" y="1501084"/>
              <a:ext cx="305973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2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일차 이동경로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: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숙소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&gt;&gt;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소학교</a:t>
              </a:r>
            </a:p>
          </p:txBody>
        </p:sp>
      </p:grp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26C07F91-0ED1-47F1-BCFB-A111BC3C5223}"/>
              </a:ext>
            </a:extLst>
          </p:cNvPr>
          <p:cNvSpPr/>
          <p:nvPr/>
        </p:nvSpPr>
        <p:spPr>
          <a:xfrm>
            <a:off x="5776341" y="6392443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연합뉴스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KBS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한국방송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KTV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국민방송</a:t>
            </a: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xmlns="" id="{EDBC5097-4E95-4F6A-A8FE-8741EBB78B44}"/>
              </a:ext>
            </a:extLst>
          </p:cNvPr>
          <p:cNvGrpSpPr/>
          <p:nvPr/>
        </p:nvGrpSpPr>
        <p:grpSpPr>
          <a:xfrm>
            <a:off x="5554749" y="6424111"/>
            <a:ext cx="370614" cy="230832"/>
            <a:chOff x="7765603" y="6451110"/>
            <a:chExt cx="370614" cy="230832"/>
          </a:xfrm>
        </p:grpSpPr>
        <p:sp>
          <p:nvSpPr>
            <p:cNvPr id="57" name="모서리가 둥근 직사각형 13">
              <a:extLst>
                <a:ext uri="{FF2B5EF4-FFF2-40B4-BE49-F238E27FC236}">
                  <a16:creationId xmlns:a16="http://schemas.microsoft.com/office/drawing/2014/main" xmlns="" id="{FFC8D62E-D603-4DF5-B83E-ADDF813371FB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xmlns="" id="{65D6C8C3-7678-4FB0-B52F-E927678B5236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pic>
        <p:nvPicPr>
          <p:cNvPr id="59" name="그림 58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5A0E0931-A666-4852-A9BA-9A234454236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sp>
        <p:nvSpPr>
          <p:cNvPr id="60" name="자유형: 도형 59">
            <a:extLst>
              <a:ext uri="{FF2B5EF4-FFF2-40B4-BE49-F238E27FC236}">
                <a16:creationId xmlns:a16="http://schemas.microsoft.com/office/drawing/2014/main" xmlns="" id="{50D9129B-1B4E-45B5-BC52-7F3BE0708F17}"/>
              </a:ext>
            </a:extLst>
          </p:cNvPr>
          <p:cNvSpPr/>
          <p:nvPr/>
        </p:nvSpPr>
        <p:spPr>
          <a:xfrm>
            <a:off x="-50800" y="3108511"/>
            <a:ext cx="9232900" cy="1231900"/>
          </a:xfrm>
          <a:custGeom>
            <a:avLst/>
            <a:gdLst>
              <a:gd name="connsiteX0" fmla="*/ 0 w 9232900"/>
              <a:gd name="connsiteY0" fmla="*/ 622300 h 1231900"/>
              <a:gd name="connsiteX1" fmla="*/ 165100 w 9232900"/>
              <a:gd name="connsiteY1" fmla="*/ 749300 h 1231900"/>
              <a:gd name="connsiteX2" fmla="*/ 381000 w 9232900"/>
              <a:gd name="connsiteY2" fmla="*/ 863600 h 1231900"/>
              <a:gd name="connsiteX3" fmla="*/ 850900 w 9232900"/>
              <a:gd name="connsiteY3" fmla="*/ 939800 h 1231900"/>
              <a:gd name="connsiteX4" fmla="*/ 1371600 w 9232900"/>
              <a:gd name="connsiteY4" fmla="*/ 965200 h 1231900"/>
              <a:gd name="connsiteX5" fmla="*/ 1727200 w 9232900"/>
              <a:gd name="connsiteY5" fmla="*/ 952500 h 1231900"/>
              <a:gd name="connsiteX6" fmla="*/ 2489200 w 9232900"/>
              <a:gd name="connsiteY6" fmla="*/ 762000 h 1231900"/>
              <a:gd name="connsiteX7" fmla="*/ 3365500 w 9232900"/>
              <a:gd name="connsiteY7" fmla="*/ 457200 h 1231900"/>
              <a:gd name="connsiteX8" fmla="*/ 4165600 w 9232900"/>
              <a:gd name="connsiteY8" fmla="*/ 139700 h 1231900"/>
              <a:gd name="connsiteX9" fmla="*/ 4381500 w 9232900"/>
              <a:gd name="connsiteY9" fmla="*/ 38100 h 1231900"/>
              <a:gd name="connsiteX10" fmla="*/ 4737100 w 9232900"/>
              <a:gd name="connsiteY10" fmla="*/ 0 h 1231900"/>
              <a:gd name="connsiteX11" fmla="*/ 5435600 w 9232900"/>
              <a:gd name="connsiteY11" fmla="*/ 101600 h 1231900"/>
              <a:gd name="connsiteX12" fmla="*/ 6667500 w 9232900"/>
              <a:gd name="connsiteY12" fmla="*/ 635000 h 1231900"/>
              <a:gd name="connsiteX13" fmla="*/ 7226300 w 9232900"/>
              <a:gd name="connsiteY13" fmla="*/ 939800 h 1231900"/>
              <a:gd name="connsiteX14" fmla="*/ 7467600 w 9232900"/>
              <a:gd name="connsiteY14" fmla="*/ 1104900 h 1231900"/>
              <a:gd name="connsiteX15" fmla="*/ 7747000 w 9232900"/>
              <a:gd name="connsiteY15" fmla="*/ 1219200 h 1231900"/>
              <a:gd name="connsiteX16" fmla="*/ 7924800 w 9232900"/>
              <a:gd name="connsiteY16" fmla="*/ 1231900 h 1231900"/>
              <a:gd name="connsiteX17" fmla="*/ 8153400 w 9232900"/>
              <a:gd name="connsiteY17" fmla="*/ 1219200 h 1231900"/>
              <a:gd name="connsiteX18" fmla="*/ 8750300 w 9232900"/>
              <a:gd name="connsiteY18" fmla="*/ 1066800 h 1231900"/>
              <a:gd name="connsiteX19" fmla="*/ 8966200 w 9232900"/>
              <a:gd name="connsiteY19" fmla="*/ 977900 h 1231900"/>
              <a:gd name="connsiteX20" fmla="*/ 9118600 w 9232900"/>
              <a:gd name="connsiteY20" fmla="*/ 876300 h 1231900"/>
              <a:gd name="connsiteX21" fmla="*/ 9232900 w 9232900"/>
              <a:gd name="connsiteY21" fmla="*/ 787400 h 1231900"/>
              <a:gd name="connsiteX22" fmla="*/ 9232900 w 9232900"/>
              <a:gd name="connsiteY22" fmla="*/ 77470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232900" h="1231900" extrusionOk="0">
                <a:moveTo>
                  <a:pt x="0" y="622300"/>
                </a:moveTo>
                <a:cubicBezTo>
                  <a:pt x="75273" y="698495"/>
                  <a:pt x="55346" y="689268"/>
                  <a:pt x="165100" y="749300"/>
                </a:cubicBezTo>
                <a:cubicBezTo>
                  <a:pt x="238895" y="789665"/>
                  <a:pt x="290462" y="835240"/>
                  <a:pt x="381000" y="863600"/>
                </a:cubicBezTo>
                <a:cubicBezTo>
                  <a:pt x="560748" y="947405"/>
                  <a:pt x="656182" y="935553"/>
                  <a:pt x="850900" y="939800"/>
                </a:cubicBezTo>
                <a:cubicBezTo>
                  <a:pt x="1010053" y="942551"/>
                  <a:pt x="1217280" y="970614"/>
                  <a:pt x="1371600" y="965200"/>
                </a:cubicBezTo>
                <a:cubicBezTo>
                  <a:pt x="1491670" y="955279"/>
                  <a:pt x="1588320" y="951613"/>
                  <a:pt x="1727200" y="952500"/>
                </a:cubicBezTo>
                <a:cubicBezTo>
                  <a:pt x="2022801" y="872723"/>
                  <a:pt x="2230048" y="852614"/>
                  <a:pt x="2489200" y="762000"/>
                </a:cubicBezTo>
                <a:cubicBezTo>
                  <a:pt x="2847012" y="675685"/>
                  <a:pt x="3049209" y="618967"/>
                  <a:pt x="3365500" y="457200"/>
                </a:cubicBezTo>
                <a:cubicBezTo>
                  <a:pt x="3617397" y="334198"/>
                  <a:pt x="3915280" y="326243"/>
                  <a:pt x="4165600" y="139700"/>
                </a:cubicBezTo>
                <a:cubicBezTo>
                  <a:pt x="4229116" y="105350"/>
                  <a:pt x="4312111" y="46615"/>
                  <a:pt x="4381500" y="38100"/>
                </a:cubicBezTo>
                <a:cubicBezTo>
                  <a:pt x="4460059" y="25740"/>
                  <a:pt x="4676759" y="-5482"/>
                  <a:pt x="4737100" y="0"/>
                </a:cubicBezTo>
                <a:cubicBezTo>
                  <a:pt x="5008634" y="19524"/>
                  <a:pt x="5156834" y="25688"/>
                  <a:pt x="5435600" y="101600"/>
                </a:cubicBezTo>
                <a:cubicBezTo>
                  <a:pt x="5866465" y="200400"/>
                  <a:pt x="6281306" y="447628"/>
                  <a:pt x="6667500" y="635000"/>
                </a:cubicBezTo>
                <a:cubicBezTo>
                  <a:pt x="6809746" y="690194"/>
                  <a:pt x="7048636" y="818782"/>
                  <a:pt x="7226300" y="939800"/>
                </a:cubicBezTo>
                <a:cubicBezTo>
                  <a:pt x="7304238" y="985172"/>
                  <a:pt x="7380354" y="1070223"/>
                  <a:pt x="7467600" y="1104900"/>
                </a:cubicBezTo>
                <a:cubicBezTo>
                  <a:pt x="7529703" y="1128865"/>
                  <a:pt x="7687533" y="1200988"/>
                  <a:pt x="7747000" y="1219200"/>
                </a:cubicBezTo>
                <a:cubicBezTo>
                  <a:pt x="7819110" y="1232657"/>
                  <a:pt x="7852952" y="1228185"/>
                  <a:pt x="7924800" y="1231900"/>
                </a:cubicBezTo>
                <a:cubicBezTo>
                  <a:pt x="8005799" y="1219016"/>
                  <a:pt x="8065919" y="1235514"/>
                  <a:pt x="8153400" y="1219200"/>
                </a:cubicBezTo>
                <a:cubicBezTo>
                  <a:pt x="8297454" y="1198754"/>
                  <a:pt x="8662392" y="1110353"/>
                  <a:pt x="8750300" y="1066800"/>
                </a:cubicBezTo>
                <a:cubicBezTo>
                  <a:pt x="8834332" y="1033109"/>
                  <a:pt x="8901029" y="1009941"/>
                  <a:pt x="8966200" y="977900"/>
                </a:cubicBezTo>
                <a:cubicBezTo>
                  <a:pt x="9021756" y="945025"/>
                  <a:pt x="9066733" y="918363"/>
                  <a:pt x="9118600" y="876300"/>
                </a:cubicBezTo>
                <a:cubicBezTo>
                  <a:pt x="9159333" y="838569"/>
                  <a:pt x="9238304" y="841510"/>
                  <a:pt x="9232900" y="787400"/>
                </a:cubicBezTo>
                <a:cubicBezTo>
                  <a:pt x="9232772" y="781234"/>
                  <a:pt x="9232944" y="778327"/>
                  <a:pt x="9232900" y="774700"/>
                </a:cubicBezTo>
              </a:path>
            </a:pathLst>
          </a:custGeom>
          <a:noFill/>
          <a:ln>
            <a:solidFill>
              <a:srgbClr val="5FB0E7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232900"/>
                      <a:gd name="connsiteY0" fmla="*/ 622300 h 1231900"/>
                      <a:gd name="connsiteX1" fmla="*/ 165100 w 9232900"/>
                      <a:gd name="connsiteY1" fmla="*/ 749300 h 1231900"/>
                      <a:gd name="connsiteX2" fmla="*/ 381000 w 9232900"/>
                      <a:gd name="connsiteY2" fmla="*/ 863600 h 1231900"/>
                      <a:gd name="connsiteX3" fmla="*/ 850900 w 9232900"/>
                      <a:gd name="connsiteY3" fmla="*/ 939800 h 1231900"/>
                      <a:gd name="connsiteX4" fmla="*/ 1371600 w 9232900"/>
                      <a:gd name="connsiteY4" fmla="*/ 965200 h 1231900"/>
                      <a:gd name="connsiteX5" fmla="*/ 1727200 w 9232900"/>
                      <a:gd name="connsiteY5" fmla="*/ 952500 h 1231900"/>
                      <a:gd name="connsiteX6" fmla="*/ 2489200 w 9232900"/>
                      <a:gd name="connsiteY6" fmla="*/ 762000 h 1231900"/>
                      <a:gd name="connsiteX7" fmla="*/ 3365500 w 9232900"/>
                      <a:gd name="connsiteY7" fmla="*/ 457200 h 1231900"/>
                      <a:gd name="connsiteX8" fmla="*/ 4165600 w 9232900"/>
                      <a:gd name="connsiteY8" fmla="*/ 139700 h 1231900"/>
                      <a:gd name="connsiteX9" fmla="*/ 4381500 w 9232900"/>
                      <a:gd name="connsiteY9" fmla="*/ 38100 h 1231900"/>
                      <a:gd name="connsiteX10" fmla="*/ 4737100 w 9232900"/>
                      <a:gd name="connsiteY10" fmla="*/ 0 h 1231900"/>
                      <a:gd name="connsiteX11" fmla="*/ 5435600 w 9232900"/>
                      <a:gd name="connsiteY11" fmla="*/ 101600 h 1231900"/>
                      <a:gd name="connsiteX12" fmla="*/ 6667500 w 9232900"/>
                      <a:gd name="connsiteY12" fmla="*/ 635000 h 1231900"/>
                      <a:gd name="connsiteX13" fmla="*/ 7226300 w 9232900"/>
                      <a:gd name="connsiteY13" fmla="*/ 939800 h 1231900"/>
                      <a:gd name="connsiteX14" fmla="*/ 7467600 w 9232900"/>
                      <a:gd name="connsiteY14" fmla="*/ 1104900 h 1231900"/>
                      <a:gd name="connsiteX15" fmla="*/ 7747000 w 9232900"/>
                      <a:gd name="connsiteY15" fmla="*/ 1219200 h 1231900"/>
                      <a:gd name="connsiteX16" fmla="*/ 7924800 w 9232900"/>
                      <a:gd name="connsiteY16" fmla="*/ 1231900 h 1231900"/>
                      <a:gd name="connsiteX17" fmla="*/ 8153400 w 9232900"/>
                      <a:gd name="connsiteY17" fmla="*/ 1219200 h 1231900"/>
                      <a:gd name="connsiteX18" fmla="*/ 8750300 w 9232900"/>
                      <a:gd name="connsiteY18" fmla="*/ 1066800 h 1231900"/>
                      <a:gd name="connsiteX19" fmla="*/ 8966200 w 9232900"/>
                      <a:gd name="connsiteY19" fmla="*/ 977900 h 1231900"/>
                      <a:gd name="connsiteX20" fmla="*/ 9118600 w 9232900"/>
                      <a:gd name="connsiteY20" fmla="*/ 876300 h 1231900"/>
                      <a:gd name="connsiteX21" fmla="*/ 9232900 w 9232900"/>
                      <a:gd name="connsiteY21" fmla="*/ 787400 h 1231900"/>
                      <a:gd name="connsiteX22" fmla="*/ 9232900 w 9232900"/>
                      <a:gd name="connsiteY22" fmla="*/ 774700 h 1231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9232900" h="1231900">
                        <a:moveTo>
                          <a:pt x="0" y="622300"/>
                        </a:moveTo>
                        <a:cubicBezTo>
                          <a:pt x="77679" y="699979"/>
                          <a:pt x="56875" y="688694"/>
                          <a:pt x="165100" y="749300"/>
                        </a:cubicBezTo>
                        <a:cubicBezTo>
                          <a:pt x="236148" y="789087"/>
                          <a:pt x="304840" y="834783"/>
                          <a:pt x="381000" y="863600"/>
                        </a:cubicBezTo>
                        <a:cubicBezTo>
                          <a:pt x="572403" y="936023"/>
                          <a:pt x="657359" y="929048"/>
                          <a:pt x="850900" y="939800"/>
                        </a:cubicBezTo>
                        <a:lnTo>
                          <a:pt x="1371600" y="965200"/>
                        </a:lnTo>
                        <a:cubicBezTo>
                          <a:pt x="1490133" y="960967"/>
                          <a:pt x="1609291" y="965363"/>
                          <a:pt x="1727200" y="952500"/>
                        </a:cubicBezTo>
                        <a:cubicBezTo>
                          <a:pt x="1991495" y="923668"/>
                          <a:pt x="2237803" y="845799"/>
                          <a:pt x="2489200" y="762000"/>
                        </a:cubicBezTo>
                        <a:cubicBezTo>
                          <a:pt x="2782595" y="664202"/>
                          <a:pt x="3078041" y="571271"/>
                          <a:pt x="3365500" y="457200"/>
                        </a:cubicBezTo>
                        <a:cubicBezTo>
                          <a:pt x="3632200" y="351367"/>
                          <a:pt x="3905979" y="261875"/>
                          <a:pt x="4165600" y="139700"/>
                        </a:cubicBezTo>
                        <a:cubicBezTo>
                          <a:pt x="4237567" y="105833"/>
                          <a:pt x="4306044" y="63252"/>
                          <a:pt x="4381500" y="38100"/>
                        </a:cubicBezTo>
                        <a:cubicBezTo>
                          <a:pt x="4456039" y="13254"/>
                          <a:pt x="4666444" y="4710"/>
                          <a:pt x="4737100" y="0"/>
                        </a:cubicBezTo>
                        <a:cubicBezTo>
                          <a:pt x="5003048" y="23126"/>
                          <a:pt x="5163657" y="27434"/>
                          <a:pt x="5435600" y="101600"/>
                        </a:cubicBezTo>
                        <a:cubicBezTo>
                          <a:pt x="5854109" y="215739"/>
                          <a:pt x="6294399" y="452689"/>
                          <a:pt x="6667500" y="635000"/>
                        </a:cubicBezTo>
                        <a:cubicBezTo>
                          <a:pt x="6816884" y="707994"/>
                          <a:pt x="7076998" y="845504"/>
                          <a:pt x="7226300" y="939800"/>
                        </a:cubicBezTo>
                        <a:cubicBezTo>
                          <a:pt x="7308700" y="991842"/>
                          <a:pt x="7384795" y="1053504"/>
                          <a:pt x="7467600" y="1104900"/>
                        </a:cubicBezTo>
                        <a:cubicBezTo>
                          <a:pt x="7535810" y="1147237"/>
                          <a:pt x="7670398" y="1204469"/>
                          <a:pt x="7747000" y="1219200"/>
                        </a:cubicBezTo>
                        <a:cubicBezTo>
                          <a:pt x="7805349" y="1230421"/>
                          <a:pt x="7865533" y="1227667"/>
                          <a:pt x="7924800" y="1231900"/>
                        </a:cubicBezTo>
                        <a:cubicBezTo>
                          <a:pt x="8001000" y="1227667"/>
                          <a:pt x="8077770" y="1229420"/>
                          <a:pt x="8153400" y="1219200"/>
                        </a:cubicBezTo>
                        <a:cubicBezTo>
                          <a:pt x="8284642" y="1201465"/>
                          <a:pt x="8661650" y="1103303"/>
                          <a:pt x="8750300" y="1066800"/>
                        </a:cubicBezTo>
                        <a:cubicBezTo>
                          <a:pt x="8822267" y="1037167"/>
                          <a:pt x="8901442" y="1021072"/>
                          <a:pt x="8966200" y="977900"/>
                        </a:cubicBezTo>
                        <a:cubicBezTo>
                          <a:pt x="9017000" y="944033"/>
                          <a:pt x="9070407" y="913784"/>
                          <a:pt x="9118600" y="876300"/>
                        </a:cubicBezTo>
                        <a:cubicBezTo>
                          <a:pt x="9156700" y="846667"/>
                          <a:pt x="9232900" y="835667"/>
                          <a:pt x="9232900" y="787400"/>
                        </a:cubicBezTo>
                        <a:lnTo>
                          <a:pt x="9232900" y="77470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xmlns="" id="{DB7705FD-3C4D-40A7-BBD4-582783D989EA}"/>
              </a:ext>
            </a:extLst>
          </p:cNvPr>
          <p:cNvGrpSpPr/>
          <p:nvPr/>
        </p:nvGrpSpPr>
        <p:grpSpPr>
          <a:xfrm>
            <a:off x="971399" y="5124895"/>
            <a:ext cx="1961425" cy="509349"/>
            <a:chOff x="472618" y="1457286"/>
            <a:chExt cx="3124998" cy="533836"/>
          </a:xfrm>
        </p:grpSpPr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xmlns="" id="{FE4045B3-123A-462E-9E38-F7336C396DC3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xmlns="" id="{2A744AD6-57D2-419F-925E-DA9AE18869C4}"/>
                </a:ext>
              </a:extLst>
            </p:cNvPr>
            <p:cNvSpPr/>
            <p:nvPr/>
          </p:nvSpPr>
          <p:spPr>
            <a:xfrm>
              <a:off x="1280289" y="1501084"/>
              <a:ext cx="1408797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소학교 방문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xmlns="" id="{B4A51A42-65D6-4425-85F5-9B9B54988DB3}"/>
              </a:ext>
            </a:extLst>
          </p:cNvPr>
          <p:cNvGrpSpPr/>
          <p:nvPr/>
        </p:nvGrpSpPr>
        <p:grpSpPr>
          <a:xfrm>
            <a:off x="3591288" y="4475922"/>
            <a:ext cx="1961425" cy="509349"/>
            <a:chOff x="472618" y="1457286"/>
            <a:chExt cx="3124998" cy="533836"/>
          </a:xfrm>
        </p:grpSpPr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xmlns="" id="{109EACB0-F26C-49E8-A7BA-0A1D298D7A95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xmlns="" id="{237516BB-7E6F-45BF-B07A-1A04494189BC}"/>
                </a:ext>
              </a:extLst>
            </p:cNvPr>
            <p:cNvSpPr/>
            <p:nvPr/>
          </p:nvSpPr>
          <p:spPr>
            <a:xfrm>
              <a:off x="1467915" y="1501084"/>
              <a:ext cx="113440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수업참관</a:t>
              </a: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xmlns="" id="{92AEF11C-252A-464E-B824-E3D939A68387}"/>
              </a:ext>
            </a:extLst>
          </p:cNvPr>
          <p:cNvGrpSpPr/>
          <p:nvPr/>
        </p:nvGrpSpPr>
        <p:grpSpPr>
          <a:xfrm>
            <a:off x="6575166" y="5124895"/>
            <a:ext cx="1961425" cy="509349"/>
            <a:chOff x="472618" y="1457286"/>
            <a:chExt cx="3124998" cy="533836"/>
          </a:xfrm>
        </p:grpSpPr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xmlns="" id="{A5B88D12-CE99-4FFA-B3FD-0A3FA7E19A6A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xmlns="" id="{0D368ACF-4B07-40D1-8031-EF17099B79EF}"/>
                </a:ext>
              </a:extLst>
            </p:cNvPr>
            <p:cNvSpPr/>
            <p:nvPr/>
          </p:nvSpPr>
          <p:spPr>
            <a:xfrm>
              <a:off x="1243537" y="1501084"/>
              <a:ext cx="1571189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업간 체조</a:t>
              </a:r>
            </a:p>
          </p:txBody>
        </p:sp>
      </p:grpSp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4C62FA36-D930-4CDE-8051-E3812C621C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04324">
            <a:off x="5603997" y="3136229"/>
            <a:ext cx="1038539" cy="34834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107" y="2899481"/>
            <a:ext cx="2174038" cy="21254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5696" y="2299784"/>
            <a:ext cx="1972609" cy="202123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2211" y="2908505"/>
            <a:ext cx="2007337" cy="2083743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xmlns="" id="{902B7B5A-8662-4F31-8F6E-D051680AD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08651">
            <a:off x="2683350" y="3246916"/>
            <a:ext cx="1038539" cy="348342"/>
          </a:xfrm>
          <a:prstGeom prst="rect">
            <a:avLst/>
          </a:prstGeom>
        </p:spPr>
      </p:pic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xmlns="" id="{55C431BE-6677-4DA4-B1C3-2C683F4FED34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829853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FA14039F-B8C7-49AD-A202-99C6EB29D29E}"/>
              </a:ext>
            </a:extLst>
          </p:cNvPr>
          <p:cNvSpPr/>
          <p:nvPr/>
        </p:nvSpPr>
        <p:spPr>
          <a:xfrm>
            <a:off x="677416" y="1889011"/>
            <a:ext cx="3716162" cy="42810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8001FCB3-079A-4E31-873A-0D9072AF2E98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6A88260C-A1E3-4E42-B5BB-B9BF8FE69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6FEFBAA2-C88A-4DF4-8B52-121825BCB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058D0BC6-FC7E-44F0-94E2-085A87298409}"/>
              </a:ext>
            </a:extLst>
          </p:cNvPr>
          <p:cNvSpPr/>
          <p:nvPr/>
        </p:nvSpPr>
        <p:spPr>
          <a:xfrm>
            <a:off x="970650" y="329094"/>
            <a:ext cx="4041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ㅣ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남북한의 학제 비교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C4111DF7-6B5E-41CC-9D22-60C73E7D0649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37" name="그림 36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27D3A8DF-3C05-459E-AA9C-F2DEC128AF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xmlns="" id="{DA9E9683-D117-492E-8313-AA0FA0469598}"/>
              </a:ext>
            </a:extLst>
          </p:cNvPr>
          <p:cNvGrpSpPr/>
          <p:nvPr/>
        </p:nvGrpSpPr>
        <p:grpSpPr>
          <a:xfrm>
            <a:off x="884605" y="1662816"/>
            <a:ext cx="3273955" cy="509349"/>
            <a:chOff x="472618" y="1457286"/>
            <a:chExt cx="3124998" cy="533836"/>
          </a:xfrm>
        </p:grpSpPr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xmlns="" id="{B1B5FE56-5FA3-4BC9-9316-D0303304CF1D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xmlns="" id="{61BA4FB6-B356-4685-8B31-04A16033D484}"/>
                </a:ext>
              </a:extLst>
            </p:cNvPr>
            <p:cNvSpPr/>
            <p:nvPr/>
          </p:nvSpPr>
          <p:spPr>
            <a:xfrm>
              <a:off x="1691525" y="1457286"/>
              <a:ext cx="586323" cy="46154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20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남한</a:t>
              </a:r>
            </a:p>
          </p:txBody>
        </p:sp>
      </p:grp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0AC14048-122E-4F8F-A78F-1C8E216B7846}"/>
              </a:ext>
            </a:extLst>
          </p:cNvPr>
          <p:cNvSpPr/>
          <p:nvPr/>
        </p:nvSpPr>
        <p:spPr>
          <a:xfrm>
            <a:off x="4698388" y="1889011"/>
            <a:ext cx="3716162" cy="428109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xmlns="" id="{3EBA5319-8B93-419D-B07D-9B28157377D1}"/>
              </a:ext>
            </a:extLst>
          </p:cNvPr>
          <p:cNvGrpSpPr/>
          <p:nvPr/>
        </p:nvGrpSpPr>
        <p:grpSpPr>
          <a:xfrm>
            <a:off x="4905577" y="1662816"/>
            <a:ext cx="3273955" cy="509349"/>
            <a:chOff x="472618" y="1457286"/>
            <a:chExt cx="3124998" cy="533836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xmlns="" id="{205222B3-F71A-4E2E-804F-00B41086B286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EC7F42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xmlns="" id="{218AA64E-130F-42D4-9A69-20F3CD7AFBDD}"/>
                </a:ext>
              </a:extLst>
            </p:cNvPr>
            <p:cNvSpPr/>
            <p:nvPr/>
          </p:nvSpPr>
          <p:spPr>
            <a:xfrm>
              <a:off x="1691525" y="1457286"/>
              <a:ext cx="586323" cy="46154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20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북한</a:t>
              </a:r>
            </a:p>
          </p:txBody>
        </p:sp>
      </p:grp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B5FE891B-809F-4414-9571-D8223F14AAE8}"/>
              </a:ext>
            </a:extLst>
          </p:cNvPr>
          <p:cNvCxnSpPr/>
          <p:nvPr/>
        </p:nvCxnSpPr>
        <p:spPr>
          <a:xfrm>
            <a:off x="970650" y="2924811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xmlns="" id="{689F1A6A-6586-4E40-B4FC-9C056029C50A}"/>
              </a:ext>
            </a:extLst>
          </p:cNvPr>
          <p:cNvCxnSpPr/>
          <p:nvPr/>
        </p:nvCxnSpPr>
        <p:spPr>
          <a:xfrm>
            <a:off x="970650" y="3735293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xmlns="" id="{BA130F86-989B-40B0-B105-BDA8AE9B7F89}"/>
              </a:ext>
            </a:extLst>
          </p:cNvPr>
          <p:cNvCxnSpPr/>
          <p:nvPr/>
        </p:nvCxnSpPr>
        <p:spPr>
          <a:xfrm>
            <a:off x="970650" y="4545775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xmlns="" id="{74DC814A-D568-4840-974E-946B6FD85670}"/>
              </a:ext>
            </a:extLst>
          </p:cNvPr>
          <p:cNvCxnSpPr/>
          <p:nvPr/>
        </p:nvCxnSpPr>
        <p:spPr>
          <a:xfrm>
            <a:off x="970650" y="5356258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xmlns="" id="{6A189BAF-2A24-4264-BFFF-FCE367AE18EA}"/>
              </a:ext>
            </a:extLst>
          </p:cNvPr>
          <p:cNvSpPr/>
          <p:nvPr/>
        </p:nvSpPr>
        <p:spPr>
          <a:xfrm>
            <a:off x="1859981" y="2322186"/>
            <a:ext cx="1228221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유치원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xmlns="" id="{0DF2BF4E-007F-4D7E-8712-87A22431CED3}"/>
              </a:ext>
            </a:extLst>
          </p:cNvPr>
          <p:cNvSpPr/>
          <p:nvPr/>
        </p:nvSpPr>
        <p:spPr>
          <a:xfrm>
            <a:off x="1752581" y="3103646"/>
            <a:ext cx="1443023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초등학교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6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CDA34DB4-3B82-4516-9B89-695E04D4B465}"/>
              </a:ext>
            </a:extLst>
          </p:cNvPr>
          <p:cNvSpPr/>
          <p:nvPr/>
        </p:nvSpPr>
        <p:spPr>
          <a:xfrm>
            <a:off x="1859983" y="3917935"/>
            <a:ext cx="1228221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중학교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xmlns="" id="{D9A044FB-8708-456A-80B9-2FF8629341CF}"/>
              </a:ext>
            </a:extLst>
          </p:cNvPr>
          <p:cNvSpPr/>
          <p:nvPr/>
        </p:nvSpPr>
        <p:spPr>
          <a:xfrm>
            <a:off x="1752583" y="4721609"/>
            <a:ext cx="1443023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고등학교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2750FE67-DED6-4639-90E1-954F1A96FBC9}"/>
              </a:ext>
            </a:extLst>
          </p:cNvPr>
          <p:cNvSpPr/>
          <p:nvPr/>
        </p:nvSpPr>
        <p:spPr>
          <a:xfrm>
            <a:off x="1722928" y="5529147"/>
            <a:ext cx="1502334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대학교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2~4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xmlns="" id="{9DAEBC43-0DE1-4170-B78E-29799C70F356}"/>
              </a:ext>
            </a:extLst>
          </p:cNvPr>
          <p:cNvCxnSpPr/>
          <p:nvPr/>
        </p:nvCxnSpPr>
        <p:spPr>
          <a:xfrm>
            <a:off x="5083077" y="2852784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직사각형 58">
            <a:extLst>
              <a:ext uri="{FF2B5EF4-FFF2-40B4-BE49-F238E27FC236}">
                <a16:creationId xmlns:a16="http://schemas.microsoft.com/office/drawing/2014/main" xmlns="" id="{D49A7ED8-1186-4CF2-840F-D840B655D137}"/>
              </a:ext>
            </a:extLst>
          </p:cNvPr>
          <p:cNvSpPr/>
          <p:nvPr/>
        </p:nvSpPr>
        <p:spPr>
          <a:xfrm>
            <a:off x="5541705" y="2294369"/>
            <a:ext cx="1962396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유치원 낮은 반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xmlns="" id="{BF6150FB-49FE-413F-8963-3950C06E6A24}"/>
              </a:ext>
            </a:extLst>
          </p:cNvPr>
          <p:cNvCxnSpPr/>
          <p:nvPr/>
        </p:nvCxnSpPr>
        <p:spPr>
          <a:xfrm>
            <a:off x="5019461" y="3501027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xmlns="" id="{47C03ACC-CFC8-47A1-B892-832CC93C6801}"/>
              </a:ext>
            </a:extLst>
          </p:cNvPr>
          <p:cNvCxnSpPr/>
          <p:nvPr/>
        </p:nvCxnSpPr>
        <p:spPr>
          <a:xfrm>
            <a:off x="5019461" y="4149270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xmlns="" id="{E81DF1C9-8AF1-4219-ABC1-538C8FB3219D}"/>
              </a:ext>
            </a:extLst>
          </p:cNvPr>
          <p:cNvCxnSpPr/>
          <p:nvPr/>
        </p:nvCxnSpPr>
        <p:spPr>
          <a:xfrm>
            <a:off x="5019461" y="4797513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xmlns="" id="{EE9AC52F-8877-4826-8139-9CAFB9B63E3C}"/>
              </a:ext>
            </a:extLst>
          </p:cNvPr>
          <p:cNvCxnSpPr/>
          <p:nvPr/>
        </p:nvCxnSpPr>
        <p:spPr>
          <a:xfrm>
            <a:off x="5019461" y="5445756"/>
            <a:ext cx="30964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직사각형 65">
            <a:extLst>
              <a:ext uri="{FF2B5EF4-FFF2-40B4-BE49-F238E27FC236}">
                <a16:creationId xmlns:a16="http://schemas.microsoft.com/office/drawing/2014/main" xmlns="" id="{706ADFA9-6883-4066-B595-82570C4A627C}"/>
              </a:ext>
            </a:extLst>
          </p:cNvPr>
          <p:cNvSpPr/>
          <p:nvPr/>
        </p:nvSpPr>
        <p:spPr>
          <a:xfrm>
            <a:off x="5541705" y="2948907"/>
            <a:ext cx="1962396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유치원 높은 반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xmlns="" id="{E65E7050-656F-4BA4-8733-7E012E6A2E94}"/>
              </a:ext>
            </a:extLst>
          </p:cNvPr>
          <p:cNvSpPr/>
          <p:nvPr/>
        </p:nvSpPr>
        <p:spPr>
          <a:xfrm>
            <a:off x="5908792" y="3612771"/>
            <a:ext cx="1228221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소학교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5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xmlns="" id="{9E26BDB6-D3E0-4D57-914C-ED7EFFC431B4}"/>
              </a:ext>
            </a:extLst>
          </p:cNvPr>
          <p:cNvSpPr/>
          <p:nvPr/>
        </p:nvSpPr>
        <p:spPr>
          <a:xfrm>
            <a:off x="5693989" y="4267309"/>
            <a:ext cx="1657826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초급중학교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xmlns="" id="{1174125E-51EF-460D-B36A-5D098C488092}"/>
              </a:ext>
            </a:extLst>
          </p:cNvPr>
          <p:cNvSpPr/>
          <p:nvPr/>
        </p:nvSpPr>
        <p:spPr>
          <a:xfrm>
            <a:off x="5693989" y="4915551"/>
            <a:ext cx="1657826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고급중학교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  <a:endParaRPr lang="en-US" altLang="ko-KR" sz="20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xmlns="" id="{4233DE52-CFA6-45A6-8BF9-908B1906C95E}"/>
              </a:ext>
            </a:extLst>
          </p:cNvPr>
          <p:cNvSpPr/>
          <p:nvPr/>
        </p:nvSpPr>
        <p:spPr>
          <a:xfrm>
            <a:off x="5771735" y="5570089"/>
            <a:ext cx="1502334" cy="4403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대학교 </a:t>
            </a:r>
            <a:r>
              <a:rPr lang="en-US" altLang="ko-KR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2~6</a:t>
            </a:r>
            <a:r>
              <a:rPr lang="ko-KR" altLang="en-US" sz="20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474F845-A3DA-4940-8EE7-8966516D4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65" t="13157" r="34363" b="38925"/>
          <a:stretch/>
        </p:blipFill>
        <p:spPr>
          <a:xfrm>
            <a:off x="3500416" y="4797513"/>
            <a:ext cx="2041289" cy="2079896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6917A6D8-0831-4D09-B334-B093F0BCE03B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033942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>
            <a:extLst>
              <a:ext uri="{FF2B5EF4-FFF2-40B4-BE49-F238E27FC236}">
                <a16:creationId xmlns:a16="http://schemas.microsoft.com/office/drawing/2014/main" xmlns="" id="{44F15BCF-7ED1-4090-9B48-D3C4B44A7B9D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481EB20B-99FE-4C04-97B0-566B72166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1CE3EC07-6CB0-4008-AAA3-42193FADD9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7D0E5C45-9213-49D1-A122-B8E269FB7669}"/>
              </a:ext>
            </a:extLst>
          </p:cNvPr>
          <p:cNvSpPr/>
          <p:nvPr/>
        </p:nvSpPr>
        <p:spPr>
          <a:xfrm>
            <a:off x="970650" y="329094"/>
            <a:ext cx="4041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ㅣ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소학교로 간 통일이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xmlns="" id="{0A8A3E9E-B0FC-4D28-AF4D-48A7004EB688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65031168-38B1-44AA-B838-460D652AFB5E}"/>
              </a:ext>
            </a:extLst>
          </p:cNvPr>
          <p:cNvGrpSpPr/>
          <p:nvPr/>
        </p:nvGrpSpPr>
        <p:grpSpPr>
          <a:xfrm>
            <a:off x="472618" y="1457286"/>
            <a:ext cx="1709038" cy="509349"/>
            <a:chOff x="472618" y="1457286"/>
            <a:chExt cx="1791199" cy="533836"/>
          </a:xfrm>
        </p:grpSpPr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xmlns="" id="{F701C915-B81F-4825-BBB3-7E429CD8F0ED}"/>
                </a:ext>
              </a:extLst>
            </p:cNvPr>
            <p:cNvSpPr/>
            <p:nvPr/>
          </p:nvSpPr>
          <p:spPr>
            <a:xfrm>
              <a:off x="472618" y="1457286"/>
              <a:ext cx="1791199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xmlns="" id="{C7E8288F-D351-4C25-B755-667329833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xmlns="" id="{225DABC6-984E-4CBB-B00A-0D80EDC669F1}"/>
                </a:ext>
              </a:extLst>
            </p:cNvPr>
            <p:cNvSpPr/>
            <p:nvPr/>
          </p:nvSpPr>
          <p:spPr>
            <a:xfrm>
              <a:off x="1013171" y="1501084"/>
              <a:ext cx="103357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수업 시간</a:t>
              </a:r>
            </a:p>
          </p:txBody>
        </p:sp>
      </p:grp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xmlns="" id="{4189DF74-B52D-42DA-80E4-FADB7DE11BE3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46C169AE-AC8D-42F8-A25B-682955108EA3}"/>
              </a:ext>
            </a:extLst>
          </p:cNvPr>
          <p:cNvSpPr/>
          <p:nvPr/>
        </p:nvSpPr>
        <p:spPr>
          <a:xfrm>
            <a:off x="5849122" y="6392443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900" spc="-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뉴스윈코리아</a:t>
            </a:r>
            <a:endParaRPr lang="ko-KR" altLang="en-US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xmlns="" id="{474DC114-090C-4863-A70E-8F3583A71D3C}"/>
              </a:ext>
            </a:extLst>
          </p:cNvPr>
          <p:cNvGrpSpPr/>
          <p:nvPr/>
        </p:nvGrpSpPr>
        <p:grpSpPr>
          <a:xfrm>
            <a:off x="6702755" y="6424111"/>
            <a:ext cx="370614" cy="230832"/>
            <a:chOff x="7765603" y="6451110"/>
            <a:chExt cx="370614" cy="230832"/>
          </a:xfrm>
        </p:grpSpPr>
        <p:sp>
          <p:nvSpPr>
            <p:cNvPr id="64" name="모서리가 둥근 직사각형 13">
              <a:extLst>
                <a:ext uri="{FF2B5EF4-FFF2-40B4-BE49-F238E27FC236}">
                  <a16:creationId xmlns:a16="http://schemas.microsoft.com/office/drawing/2014/main" xmlns="" id="{D0CCB1F7-B107-447B-B7E2-1ACFCC53F5E6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xmlns="" id="{5D9FCDEE-2BAD-43A3-BB9E-39FD9787604E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BDF345F-4925-DB90-7E2D-450336734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100"/>
          <a:stretch/>
        </p:blipFill>
        <p:spPr>
          <a:xfrm>
            <a:off x="5012141" y="1768792"/>
            <a:ext cx="3320610" cy="3965072"/>
          </a:xfrm>
          <a:prstGeom prst="rect">
            <a:avLst/>
          </a:prstGeom>
        </p:spPr>
      </p:pic>
      <p:pic>
        <p:nvPicPr>
          <p:cNvPr id="66" name="그림 65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F741F781-2B02-4547-A1A3-19FB37293AA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39F41A8-47C9-427A-8232-E1DD232D0374}"/>
              </a:ext>
            </a:extLst>
          </p:cNvPr>
          <p:cNvSpPr txBox="1"/>
          <p:nvPr/>
        </p:nvSpPr>
        <p:spPr>
          <a:xfrm>
            <a:off x="5160059" y="2508220"/>
            <a:ext cx="1654026" cy="17851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ko-KR" sz="1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07:00 ~ 08:00</a:t>
            </a:r>
          </a:p>
          <a:p>
            <a:pPr>
              <a:lnSpc>
                <a:spcPts val="2200"/>
              </a:lnSpc>
            </a:pPr>
            <a:r>
              <a:rPr lang="en-US" altLang="ko-KR" sz="1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08:00 ~ 10:20</a:t>
            </a:r>
          </a:p>
          <a:p>
            <a:pPr>
              <a:lnSpc>
                <a:spcPts val="2200"/>
              </a:lnSpc>
            </a:pPr>
            <a:r>
              <a:rPr lang="en-US" altLang="ko-KR" sz="1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10:20 ~ 10:40</a:t>
            </a:r>
          </a:p>
          <a:p>
            <a:pPr>
              <a:lnSpc>
                <a:spcPts val="2200"/>
              </a:lnSpc>
            </a:pPr>
            <a:r>
              <a:rPr lang="en-US" altLang="ko-KR" sz="1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10:40 ~ 11:20</a:t>
            </a:r>
          </a:p>
          <a:p>
            <a:pPr>
              <a:lnSpc>
                <a:spcPts val="2200"/>
              </a:lnSpc>
            </a:pPr>
            <a:r>
              <a:rPr lang="en-US" altLang="ko-KR" sz="1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12:35 ~ 14:05</a:t>
            </a:r>
          </a:p>
          <a:p>
            <a:pPr>
              <a:lnSpc>
                <a:spcPts val="2200"/>
              </a:lnSpc>
            </a:pPr>
            <a:r>
              <a:rPr lang="en-US" altLang="ko-KR" sz="1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14:05 ~ 16:00</a:t>
            </a:r>
            <a:endParaRPr lang="ko-KR" altLang="en-US" sz="16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5DD1730-106E-4305-8C03-C8CC7FA10E2E}"/>
              </a:ext>
            </a:extLst>
          </p:cNvPr>
          <p:cNvSpPr txBox="1"/>
          <p:nvPr/>
        </p:nvSpPr>
        <p:spPr>
          <a:xfrm>
            <a:off x="6638998" y="2508220"/>
            <a:ext cx="2038541" cy="17851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집단 등교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학교 수업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교시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~3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교시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업간체조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학교 수업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4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교시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점심 시간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ts val="22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오후 활동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255"/>
          <a:stretch/>
        </p:blipFill>
        <p:spPr>
          <a:xfrm>
            <a:off x="6683803" y="4039548"/>
            <a:ext cx="1839351" cy="221548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DACE76B-B950-7234-7341-3E43838272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76704" flipV="1">
            <a:off x="5294683" y="5024692"/>
            <a:ext cx="1709038" cy="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24467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CD7BD4BE-70EF-4101-B370-72BC81F27E1A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80993B6B-7518-43C6-ADBF-F2F047A4E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BD0D62BA-5BE0-463B-957B-BB6BF8CDA6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7C7431E2-D1E1-494E-B292-94C8C4A8E310}"/>
              </a:ext>
            </a:extLst>
          </p:cNvPr>
          <p:cNvSpPr/>
          <p:nvPr/>
        </p:nvSpPr>
        <p:spPr>
          <a:xfrm>
            <a:off x="970650" y="329094"/>
            <a:ext cx="4041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ㅣ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소학교로 간 통일이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0C910713-915C-4D68-9552-DD6B0A59A19C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AE54E180-E639-4BB6-909F-36AD27A58D10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그룹 43">
            <a:extLst>
              <a:ext uri="{FF2B5EF4-FFF2-40B4-BE49-F238E27FC236}">
                <a16:creationId xmlns:a16="http://schemas.microsoft.com/office/drawing/2014/main" xmlns="" id="{8B997A1E-535C-44BD-BE67-1BF73482D88C}"/>
              </a:ext>
            </a:extLst>
          </p:cNvPr>
          <p:cNvGrpSpPr/>
          <p:nvPr/>
        </p:nvGrpSpPr>
        <p:grpSpPr>
          <a:xfrm>
            <a:off x="472618" y="1457286"/>
            <a:ext cx="1709038" cy="509349"/>
            <a:chOff x="472618" y="1457286"/>
            <a:chExt cx="1791199" cy="533836"/>
          </a:xfrm>
        </p:grpSpPr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xmlns="" id="{4CD7D506-5458-4CC1-931F-B8DB9AF4DAB8}"/>
                </a:ext>
              </a:extLst>
            </p:cNvPr>
            <p:cNvSpPr/>
            <p:nvPr/>
          </p:nvSpPr>
          <p:spPr>
            <a:xfrm>
              <a:off x="472618" y="1457286"/>
              <a:ext cx="1791199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xmlns="" id="{015BAD74-6EFE-4EFE-AA35-6F28694EE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xmlns="" id="{739D6503-F79A-4ECA-813C-0354D4647EC1}"/>
                </a:ext>
              </a:extLst>
            </p:cNvPr>
            <p:cNvSpPr/>
            <p:nvPr/>
          </p:nvSpPr>
          <p:spPr>
            <a:xfrm>
              <a:off x="1013171" y="1501084"/>
              <a:ext cx="103357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수업 시간</a:t>
              </a:r>
            </a:p>
          </p:txBody>
        </p:sp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86FC77E7-A5DF-4FD5-A4FD-7B8C43C4AF99}"/>
              </a:ext>
            </a:extLst>
          </p:cNvPr>
          <p:cNvSpPr/>
          <p:nvPr/>
        </p:nvSpPr>
        <p:spPr>
          <a:xfrm>
            <a:off x="3373415" y="6310080"/>
            <a:ext cx="4439799" cy="41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http://unikorea21.com/wp-content/uploads/2017/09/201709_62.jpg</a:t>
            </a:r>
          </a:p>
          <a:p>
            <a:pPr algn="r">
              <a:lnSpc>
                <a:spcPct val="120000"/>
              </a:lnSpc>
            </a:pP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http://nktoday.kr/wp-content/uploads/1/cfile9.uf.273B6D3F54584B6F0B051D.jpg</a:t>
            </a: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xmlns="" id="{F14D992E-0CF6-41E4-9FA7-5817B33B67BF}"/>
              </a:ext>
            </a:extLst>
          </p:cNvPr>
          <p:cNvGrpSpPr/>
          <p:nvPr/>
        </p:nvGrpSpPr>
        <p:grpSpPr>
          <a:xfrm>
            <a:off x="4170678" y="6329048"/>
            <a:ext cx="370614" cy="230832"/>
            <a:chOff x="7765603" y="6451110"/>
            <a:chExt cx="370614" cy="230832"/>
          </a:xfrm>
        </p:grpSpPr>
        <p:sp>
          <p:nvSpPr>
            <p:cNvPr id="50" name="모서리가 둥근 직사각형 13">
              <a:extLst>
                <a:ext uri="{FF2B5EF4-FFF2-40B4-BE49-F238E27FC236}">
                  <a16:creationId xmlns:a16="http://schemas.microsoft.com/office/drawing/2014/main" xmlns="" id="{97C0CDCE-17F8-424C-BA47-F99E562F9D75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xmlns="" id="{607EB4E4-3D0E-4B3A-B0A8-F9B713F4A498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pic>
        <p:nvPicPr>
          <p:cNvPr id="52" name="그림 51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7D9975AF-84D2-49A3-9BFF-80CDA0F15A7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AF8E97C8-B2D9-482A-8535-B6A29736134A}"/>
              </a:ext>
            </a:extLst>
          </p:cNvPr>
          <p:cNvGrpSpPr/>
          <p:nvPr/>
        </p:nvGrpSpPr>
        <p:grpSpPr>
          <a:xfrm>
            <a:off x="1071957" y="5519840"/>
            <a:ext cx="2610658" cy="509349"/>
            <a:chOff x="472618" y="1457286"/>
            <a:chExt cx="3124998" cy="533836"/>
          </a:xfrm>
        </p:grpSpPr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xmlns="" id="{E58CD754-22BF-4D94-BB26-66E29F75EDB4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xmlns="" id="{C5D1C4ED-366B-4C70-9572-B36060B10DC8}"/>
                </a:ext>
              </a:extLst>
            </p:cNvPr>
            <p:cNvSpPr/>
            <p:nvPr/>
          </p:nvSpPr>
          <p:spPr>
            <a:xfrm>
              <a:off x="777558" y="1501084"/>
              <a:ext cx="2414259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소학교 수업 시간 모습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xmlns="" id="{B75D4C22-B0A2-4A07-AFBB-9AA8D53DD338}"/>
              </a:ext>
            </a:extLst>
          </p:cNvPr>
          <p:cNvGrpSpPr/>
          <p:nvPr/>
        </p:nvGrpSpPr>
        <p:grpSpPr>
          <a:xfrm>
            <a:off x="5508351" y="5519840"/>
            <a:ext cx="2610658" cy="509349"/>
            <a:chOff x="472618" y="1457286"/>
            <a:chExt cx="3124998" cy="533836"/>
          </a:xfrm>
        </p:grpSpPr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xmlns="" id="{57C4473E-26F9-4B8E-B5C4-CB15B77CE8A6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xmlns="" id="{70A32956-C982-4228-8F91-2F8BC59748FB}"/>
                </a:ext>
              </a:extLst>
            </p:cNvPr>
            <p:cNvSpPr/>
            <p:nvPr/>
          </p:nvSpPr>
          <p:spPr>
            <a:xfrm>
              <a:off x="1133501" y="1501084"/>
              <a:ext cx="170237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영어를 배워요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!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029111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직사각형 116">
            <a:extLst>
              <a:ext uri="{FF2B5EF4-FFF2-40B4-BE49-F238E27FC236}">
                <a16:creationId xmlns:a16="http://schemas.microsoft.com/office/drawing/2014/main" xmlns="" id="{659C1001-6856-41BB-BB48-D9BAAC4A3922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8" name="그림 117">
            <a:extLst>
              <a:ext uri="{FF2B5EF4-FFF2-40B4-BE49-F238E27FC236}">
                <a16:creationId xmlns:a16="http://schemas.microsoft.com/office/drawing/2014/main" xmlns="" id="{FAF8C1DD-2CE6-4691-9DF4-76489738D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xmlns="" id="{9B81EA1A-8102-40FC-AD53-48D9B57BA9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120" name="직사각형 119">
            <a:extLst>
              <a:ext uri="{FF2B5EF4-FFF2-40B4-BE49-F238E27FC236}">
                <a16:creationId xmlns:a16="http://schemas.microsoft.com/office/drawing/2014/main" xmlns="" id="{BD929296-4D4F-4760-9D84-1B4E86E1176A}"/>
              </a:ext>
            </a:extLst>
          </p:cNvPr>
          <p:cNvSpPr/>
          <p:nvPr/>
        </p:nvSpPr>
        <p:spPr>
          <a:xfrm>
            <a:off x="970650" y="329094"/>
            <a:ext cx="3663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ㅣ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같은 말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다른 말</a:t>
            </a: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xmlns="" id="{B2C01337-13FD-44A8-BD27-15E2F3C1BD0B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xmlns="" id="{CDC6AE62-E8EB-4C01-A02F-5C8AC296D091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그룹 122">
            <a:extLst>
              <a:ext uri="{FF2B5EF4-FFF2-40B4-BE49-F238E27FC236}">
                <a16:creationId xmlns:a16="http://schemas.microsoft.com/office/drawing/2014/main" xmlns="" id="{50EDBBCD-344E-406D-ABA1-77B24E3A95AF}"/>
              </a:ext>
            </a:extLst>
          </p:cNvPr>
          <p:cNvGrpSpPr/>
          <p:nvPr/>
        </p:nvGrpSpPr>
        <p:grpSpPr>
          <a:xfrm>
            <a:off x="1929022" y="2845046"/>
            <a:ext cx="1192677" cy="460457"/>
            <a:chOff x="472618" y="1457286"/>
            <a:chExt cx="3124998" cy="533836"/>
          </a:xfrm>
        </p:grpSpPr>
        <p:sp>
          <p:nvSpPr>
            <p:cNvPr id="124" name="사각형: 둥근 모서리 123">
              <a:extLst>
                <a:ext uri="{FF2B5EF4-FFF2-40B4-BE49-F238E27FC236}">
                  <a16:creationId xmlns:a16="http://schemas.microsoft.com/office/drawing/2014/main" xmlns="" id="{85BB27F9-B365-40D7-8E13-18B1A20A5627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xmlns="" id="{941A284E-2CCC-4F4E-9BB9-E81ED03767CC}"/>
                </a:ext>
              </a:extLst>
            </p:cNvPr>
            <p:cNvSpPr/>
            <p:nvPr/>
          </p:nvSpPr>
          <p:spPr>
            <a:xfrm>
              <a:off x="1291835" y="1501084"/>
              <a:ext cx="1385710" cy="352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도시락</a:t>
              </a:r>
            </a:p>
          </p:txBody>
        </p:sp>
      </p:grpSp>
      <p:grpSp>
        <p:nvGrpSpPr>
          <p:cNvPr id="131" name="그룹 130">
            <a:extLst>
              <a:ext uri="{FF2B5EF4-FFF2-40B4-BE49-F238E27FC236}">
                <a16:creationId xmlns:a16="http://schemas.microsoft.com/office/drawing/2014/main" xmlns="" id="{4FD40769-2B62-4110-A5BA-037964BECCA8}"/>
              </a:ext>
            </a:extLst>
          </p:cNvPr>
          <p:cNvGrpSpPr/>
          <p:nvPr/>
        </p:nvGrpSpPr>
        <p:grpSpPr>
          <a:xfrm>
            <a:off x="3196124" y="2845046"/>
            <a:ext cx="1192677" cy="460457"/>
            <a:chOff x="472618" y="1457286"/>
            <a:chExt cx="3124998" cy="533836"/>
          </a:xfrm>
          <a:effectLst/>
        </p:grpSpPr>
        <p:sp>
          <p:nvSpPr>
            <p:cNvPr id="132" name="사각형: 둥근 모서리 131">
              <a:extLst>
                <a:ext uri="{FF2B5EF4-FFF2-40B4-BE49-F238E27FC236}">
                  <a16:creationId xmlns:a16="http://schemas.microsoft.com/office/drawing/2014/main" xmlns="" id="{1B9BC563-FCF8-4D3C-9FD4-52EA55F25D2D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xmlns="" id="{77B9F718-8A1A-4CA6-AB1B-76E9C9804020}"/>
                </a:ext>
              </a:extLst>
            </p:cNvPr>
            <p:cNvSpPr/>
            <p:nvPr/>
          </p:nvSpPr>
          <p:spPr>
            <a:xfrm>
              <a:off x="1415182" y="1501084"/>
              <a:ext cx="1239873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곽밥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xmlns="" id="{5DB25AC6-E642-4747-91C5-6401A8AB9D6A}"/>
              </a:ext>
            </a:extLst>
          </p:cNvPr>
          <p:cNvGrpSpPr/>
          <p:nvPr/>
        </p:nvGrpSpPr>
        <p:grpSpPr>
          <a:xfrm>
            <a:off x="1929022" y="3448064"/>
            <a:ext cx="1192677" cy="460457"/>
            <a:chOff x="472618" y="1457286"/>
            <a:chExt cx="3124998" cy="533836"/>
          </a:xfrm>
        </p:grpSpPr>
        <p:sp>
          <p:nvSpPr>
            <p:cNvPr id="135" name="사각형: 둥근 모서리 134">
              <a:extLst>
                <a:ext uri="{FF2B5EF4-FFF2-40B4-BE49-F238E27FC236}">
                  <a16:creationId xmlns:a16="http://schemas.microsoft.com/office/drawing/2014/main" xmlns="" id="{16D0FFA0-68AC-421A-A3E4-B1DFE1465373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xmlns="" id="{A330042E-73E6-4D8B-AB82-7FDB8C962EF4}"/>
                </a:ext>
              </a:extLst>
            </p:cNvPr>
            <p:cNvSpPr/>
            <p:nvPr/>
          </p:nvSpPr>
          <p:spPr>
            <a:xfrm>
              <a:off x="1364754" y="1501084"/>
              <a:ext cx="1239873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쥬스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37" name="그룹 136">
            <a:extLst>
              <a:ext uri="{FF2B5EF4-FFF2-40B4-BE49-F238E27FC236}">
                <a16:creationId xmlns:a16="http://schemas.microsoft.com/office/drawing/2014/main" xmlns="" id="{12F60ADD-35A9-4218-8383-D102BAFBD787}"/>
              </a:ext>
            </a:extLst>
          </p:cNvPr>
          <p:cNvGrpSpPr/>
          <p:nvPr/>
        </p:nvGrpSpPr>
        <p:grpSpPr>
          <a:xfrm>
            <a:off x="3196124" y="3448064"/>
            <a:ext cx="1192677" cy="460457"/>
            <a:chOff x="472618" y="1457286"/>
            <a:chExt cx="3124998" cy="533836"/>
          </a:xfrm>
          <a:effectLst/>
        </p:grpSpPr>
        <p:sp>
          <p:nvSpPr>
            <p:cNvPr id="138" name="사각형: 둥근 모서리 137">
              <a:extLst>
                <a:ext uri="{FF2B5EF4-FFF2-40B4-BE49-F238E27FC236}">
                  <a16:creationId xmlns:a16="http://schemas.microsoft.com/office/drawing/2014/main" xmlns="" id="{F3D7BA7E-2716-470D-A33D-6648A19B50D2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39" name="직사각형 138">
              <a:extLst>
                <a:ext uri="{FF2B5EF4-FFF2-40B4-BE49-F238E27FC236}">
                  <a16:creationId xmlns:a16="http://schemas.microsoft.com/office/drawing/2014/main" xmlns="" id="{B2AC1159-4E7A-4E1C-8257-6C5C7643E80E}"/>
                </a:ext>
              </a:extLst>
            </p:cNvPr>
            <p:cNvSpPr/>
            <p:nvPr/>
          </p:nvSpPr>
          <p:spPr>
            <a:xfrm>
              <a:off x="1037170" y="1501084"/>
              <a:ext cx="199589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과일단물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40" name="그룹 139">
            <a:extLst>
              <a:ext uri="{FF2B5EF4-FFF2-40B4-BE49-F238E27FC236}">
                <a16:creationId xmlns:a16="http://schemas.microsoft.com/office/drawing/2014/main" xmlns="" id="{70208E28-D498-42CF-875B-B739296CE472}"/>
              </a:ext>
            </a:extLst>
          </p:cNvPr>
          <p:cNvGrpSpPr/>
          <p:nvPr/>
        </p:nvGrpSpPr>
        <p:grpSpPr>
          <a:xfrm>
            <a:off x="1929022" y="4056492"/>
            <a:ext cx="1192677" cy="460457"/>
            <a:chOff x="472618" y="1457286"/>
            <a:chExt cx="3124998" cy="533836"/>
          </a:xfrm>
        </p:grpSpPr>
        <p:sp>
          <p:nvSpPr>
            <p:cNvPr id="141" name="사각형: 둥근 모서리 140">
              <a:extLst>
                <a:ext uri="{FF2B5EF4-FFF2-40B4-BE49-F238E27FC236}">
                  <a16:creationId xmlns:a16="http://schemas.microsoft.com/office/drawing/2014/main" xmlns="" id="{C5469D7A-50F0-4F7A-80BB-ECC0DD1C4932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xmlns="" id="{1BB43589-F47A-4E56-BF5C-3C2B6FB454E3}"/>
                </a:ext>
              </a:extLst>
            </p:cNvPr>
            <p:cNvSpPr/>
            <p:nvPr/>
          </p:nvSpPr>
          <p:spPr>
            <a:xfrm>
              <a:off x="1175747" y="1501084"/>
              <a:ext cx="161788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화장실</a:t>
              </a:r>
            </a:p>
          </p:txBody>
        </p:sp>
      </p:grpSp>
      <p:grpSp>
        <p:nvGrpSpPr>
          <p:cNvPr id="143" name="그룹 142">
            <a:extLst>
              <a:ext uri="{FF2B5EF4-FFF2-40B4-BE49-F238E27FC236}">
                <a16:creationId xmlns:a16="http://schemas.microsoft.com/office/drawing/2014/main" xmlns="" id="{88B852CC-0F70-4F9F-B056-39CC90673727}"/>
              </a:ext>
            </a:extLst>
          </p:cNvPr>
          <p:cNvGrpSpPr/>
          <p:nvPr/>
        </p:nvGrpSpPr>
        <p:grpSpPr>
          <a:xfrm>
            <a:off x="3196124" y="4056492"/>
            <a:ext cx="1192677" cy="460457"/>
            <a:chOff x="472618" y="1457286"/>
            <a:chExt cx="3124998" cy="533836"/>
          </a:xfrm>
          <a:effectLst/>
        </p:grpSpPr>
        <p:sp>
          <p:nvSpPr>
            <p:cNvPr id="144" name="사각형: 둥근 모서리 143">
              <a:extLst>
                <a:ext uri="{FF2B5EF4-FFF2-40B4-BE49-F238E27FC236}">
                  <a16:creationId xmlns:a16="http://schemas.microsoft.com/office/drawing/2014/main" xmlns="" id="{3617B97B-574A-4566-8DEF-AD8F7C0E97A3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45" name="직사각형 144">
              <a:extLst>
                <a:ext uri="{FF2B5EF4-FFF2-40B4-BE49-F238E27FC236}">
                  <a16:creationId xmlns:a16="http://schemas.microsoft.com/office/drawing/2014/main" xmlns="" id="{3188A7CC-A659-4C39-A580-94FA699D53D8}"/>
                </a:ext>
              </a:extLst>
            </p:cNvPr>
            <p:cNvSpPr/>
            <p:nvPr/>
          </p:nvSpPr>
          <p:spPr>
            <a:xfrm>
              <a:off x="1226177" y="1501084"/>
              <a:ext cx="161788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위생실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xmlns="" id="{9971D9DC-B2DB-4E9A-9534-FFD23D4C4EA0}"/>
              </a:ext>
            </a:extLst>
          </p:cNvPr>
          <p:cNvGrpSpPr/>
          <p:nvPr/>
        </p:nvGrpSpPr>
        <p:grpSpPr>
          <a:xfrm>
            <a:off x="1929022" y="4659510"/>
            <a:ext cx="1192677" cy="460457"/>
            <a:chOff x="472618" y="1457286"/>
            <a:chExt cx="3124998" cy="533836"/>
          </a:xfrm>
        </p:grpSpPr>
        <p:sp>
          <p:nvSpPr>
            <p:cNvPr id="147" name="사각형: 둥근 모서리 146">
              <a:extLst>
                <a:ext uri="{FF2B5EF4-FFF2-40B4-BE49-F238E27FC236}">
                  <a16:creationId xmlns:a16="http://schemas.microsoft.com/office/drawing/2014/main" xmlns="" id="{7D605451-A1DD-4833-B296-18403B4EE699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xmlns="" id="{CB9562A3-4D44-4409-8219-D8DB5377A42A}"/>
                </a:ext>
              </a:extLst>
            </p:cNvPr>
            <p:cNvSpPr/>
            <p:nvPr/>
          </p:nvSpPr>
          <p:spPr>
            <a:xfrm>
              <a:off x="1364754" y="1501084"/>
              <a:ext cx="1239873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노크</a:t>
              </a:r>
            </a:p>
          </p:txBody>
        </p:sp>
      </p:grpSp>
      <p:grpSp>
        <p:nvGrpSpPr>
          <p:cNvPr id="149" name="그룹 148">
            <a:extLst>
              <a:ext uri="{FF2B5EF4-FFF2-40B4-BE49-F238E27FC236}">
                <a16:creationId xmlns:a16="http://schemas.microsoft.com/office/drawing/2014/main" xmlns="" id="{B23B2C7C-27F3-453A-AF85-84DEEAF15A9D}"/>
              </a:ext>
            </a:extLst>
          </p:cNvPr>
          <p:cNvGrpSpPr/>
          <p:nvPr/>
        </p:nvGrpSpPr>
        <p:grpSpPr>
          <a:xfrm>
            <a:off x="3196124" y="4659510"/>
            <a:ext cx="1192677" cy="460457"/>
            <a:chOff x="472618" y="1457286"/>
            <a:chExt cx="3124998" cy="533836"/>
          </a:xfrm>
          <a:effectLst/>
        </p:grpSpPr>
        <p:sp>
          <p:nvSpPr>
            <p:cNvPr id="150" name="사각형: 둥근 모서리 149">
              <a:extLst>
                <a:ext uri="{FF2B5EF4-FFF2-40B4-BE49-F238E27FC236}">
                  <a16:creationId xmlns:a16="http://schemas.microsoft.com/office/drawing/2014/main" xmlns="" id="{8757444B-9C29-477A-8929-2C6032B47E9C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51" name="직사각형 150">
              <a:extLst>
                <a:ext uri="{FF2B5EF4-FFF2-40B4-BE49-F238E27FC236}">
                  <a16:creationId xmlns:a16="http://schemas.microsoft.com/office/drawing/2014/main" xmlns="" id="{CCBE06F7-D01A-437E-ADBA-89C73A71D6BF}"/>
                </a:ext>
              </a:extLst>
            </p:cNvPr>
            <p:cNvSpPr/>
            <p:nvPr/>
          </p:nvSpPr>
          <p:spPr>
            <a:xfrm>
              <a:off x="1226174" y="1501084"/>
              <a:ext cx="161788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손기척</a:t>
              </a:r>
            </a:p>
          </p:txBody>
        </p:sp>
      </p:grpSp>
      <p:grpSp>
        <p:nvGrpSpPr>
          <p:cNvPr id="152" name="그룹 151">
            <a:extLst>
              <a:ext uri="{FF2B5EF4-FFF2-40B4-BE49-F238E27FC236}">
                <a16:creationId xmlns:a16="http://schemas.microsoft.com/office/drawing/2014/main" xmlns="" id="{B995F0EB-717F-42DF-B13E-D15626C80B1D}"/>
              </a:ext>
            </a:extLst>
          </p:cNvPr>
          <p:cNvGrpSpPr/>
          <p:nvPr/>
        </p:nvGrpSpPr>
        <p:grpSpPr>
          <a:xfrm>
            <a:off x="1929022" y="5277451"/>
            <a:ext cx="1192677" cy="460457"/>
            <a:chOff x="472618" y="1457286"/>
            <a:chExt cx="3124998" cy="533836"/>
          </a:xfrm>
        </p:grpSpPr>
        <p:sp>
          <p:nvSpPr>
            <p:cNvPr id="153" name="사각형: 둥근 모서리 152">
              <a:extLst>
                <a:ext uri="{FF2B5EF4-FFF2-40B4-BE49-F238E27FC236}">
                  <a16:creationId xmlns:a16="http://schemas.microsoft.com/office/drawing/2014/main" xmlns="" id="{B4CDBEA7-50B2-490F-89CC-9E1FEA06477B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xmlns="" id="{7A5E8F0A-9734-4445-8010-59D96CA2C587}"/>
                </a:ext>
              </a:extLst>
            </p:cNvPr>
            <p:cNvSpPr/>
            <p:nvPr/>
          </p:nvSpPr>
          <p:spPr>
            <a:xfrm>
              <a:off x="1364754" y="1501084"/>
              <a:ext cx="1239873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장모</a:t>
              </a: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xmlns="" id="{10C97486-5BFF-4C56-A1E9-CF179C702CDE}"/>
              </a:ext>
            </a:extLst>
          </p:cNvPr>
          <p:cNvGrpSpPr/>
          <p:nvPr/>
        </p:nvGrpSpPr>
        <p:grpSpPr>
          <a:xfrm>
            <a:off x="3196124" y="5277451"/>
            <a:ext cx="1192677" cy="460457"/>
            <a:chOff x="472618" y="1457286"/>
            <a:chExt cx="3124998" cy="533836"/>
          </a:xfrm>
          <a:effectLst/>
        </p:grpSpPr>
        <p:sp>
          <p:nvSpPr>
            <p:cNvPr id="156" name="사각형: 둥근 모서리 155">
              <a:extLst>
                <a:ext uri="{FF2B5EF4-FFF2-40B4-BE49-F238E27FC236}">
                  <a16:creationId xmlns:a16="http://schemas.microsoft.com/office/drawing/2014/main" xmlns="" id="{65CB1228-ABFB-481B-BD6C-224098C5ABA8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xmlns="" id="{E77EAF80-00EF-4653-8103-91A10AAAEE0F}"/>
                </a:ext>
              </a:extLst>
            </p:cNvPr>
            <p:cNvSpPr/>
            <p:nvPr/>
          </p:nvSpPr>
          <p:spPr>
            <a:xfrm>
              <a:off x="848165" y="1501084"/>
              <a:ext cx="237390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가시어머니</a:t>
              </a:r>
            </a:p>
          </p:txBody>
        </p:sp>
      </p:grpSp>
      <p:grpSp>
        <p:nvGrpSpPr>
          <p:cNvPr id="158" name="그룹 157">
            <a:extLst>
              <a:ext uri="{FF2B5EF4-FFF2-40B4-BE49-F238E27FC236}">
                <a16:creationId xmlns:a16="http://schemas.microsoft.com/office/drawing/2014/main" xmlns="" id="{6F45BE4A-D160-4946-90C3-18B81B7EE173}"/>
              </a:ext>
            </a:extLst>
          </p:cNvPr>
          <p:cNvGrpSpPr/>
          <p:nvPr/>
        </p:nvGrpSpPr>
        <p:grpSpPr>
          <a:xfrm>
            <a:off x="4788081" y="2845046"/>
            <a:ext cx="1192677" cy="460457"/>
            <a:chOff x="472618" y="1457286"/>
            <a:chExt cx="3124998" cy="533836"/>
          </a:xfrm>
        </p:grpSpPr>
        <p:sp>
          <p:nvSpPr>
            <p:cNvPr id="159" name="사각형: 둥근 모서리 158">
              <a:extLst>
                <a:ext uri="{FF2B5EF4-FFF2-40B4-BE49-F238E27FC236}">
                  <a16:creationId xmlns:a16="http://schemas.microsoft.com/office/drawing/2014/main" xmlns="" id="{30EFCE84-3680-4DD2-85D6-D05EB9C46776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xmlns="" id="{5D39141F-3645-450C-B578-9101A0CA5F03}"/>
                </a:ext>
              </a:extLst>
            </p:cNvPr>
            <p:cNvSpPr/>
            <p:nvPr/>
          </p:nvSpPr>
          <p:spPr>
            <a:xfrm>
              <a:off x="1364752" y="1501084"/>
              <a:ext cx="1239873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볼펜</a:t>
              </a:r>
            </a:p>
          </p:txBody>
        </p:sp>
      </p:grpSp>
      <p:grpSp>
        <p:nvGrpSpPr>
          <p:cNvPr id="161" name="그룹 160">
            <a:extLst>
              <a:ext uri="{FF2B5EF4-FFF2-40B4-BE49-F238E27FC236}">
                <a16:creationId xmlns:a16="http://schemas.microsoft.com/office/drawing/2014/main" xmlns="" id="{459B6097-F2D6-42F9-A7CD-9C81D7645064}"/>
              </a:ext>
            </a:extLst>
          </p:cNvPr>
          <p:cNvGrpSpPr/>
          <p:nvPr/>
        </p:nvGrpSpPr>
        <p:grpSpPr>
          <a:xfrm>
            <a:off x="6055183" y="2845046"/>
            <a:ext cx="1192677" cy="460457"/>
            <a:chOff x="472618" y="1457286"/>
            <a:chExt cx="3124998" cy="533836"/>
          </a:xfrm>
          <a:effectLst/>
        </p:grpSpPr>
        <p:sp>
          <p:nvSpPr>
            <p:cNvPr id="162" name="사각형: 둥근 모서리 161">
              <a:extLst>
                <a:ext uri="{FF2B5EF4-FFF2-40B4-BE49-F238E27FC236}">
                  <a16:creationId xmlns:a16="http://schemas.microsoft.com/office/drawing/2014/main" xmlns="" id="{5C7CA5B7-291A-42F8-90AB-8F73DC9BE86C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63" name="직사각형 162">
              <a:extLst>
                <a:ext uri="{FF2B5EF4-FFF2-40B4-BE49-F238E27FC236}">
                  <a16:creationId xmlns:a16="http://schemas.microsoft.com/office/drawing/2014/main" xmlns="" id="{FEBD9620-7378-4339-B65F-60BB0FA8A614}"/>
                </a:ext>
              </a:extLst>
            </p:cNvPr>
            <p:cNvSpPr/>
            <p:nvPr/>
          </p:nvSpPr>
          <p:spPr>
            <a:xfrm>
              <a:off x="1226174" y="1501084"/>
              <a:ext cx="161788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원주필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64" name="그룹 163">
            <a:extLst>
              <a:ext uri="{FF2B5EF4-FFF2-40B4-BE49-F238E27FC236}">
                <a16:creationId xmlns:a16="http://schemas.microsoft.com/office/drawing/2014/main" xmlns="" id="{259529AE-0C9D-446A-A18A-E2C951FEC3CD}"/>
              </a:ext>
            </a:extLst>
          </p:cNvPr>
          <p:cNvGrpSpPr/>
          <p:nvPr/>
        </p:nvGrpSpPr>
        <p:grpSpPr>
          <a:xfrm>
            <a:off x="4788081" y="3448064"/>
            <a:ext cx="1192677" cy="460457"/>
            <a:chOff x="472618" y="1457286"/>
            <a:chExt cx="3124998" cy="533836"/>
          </a:xfrm>
        </p:grpSpPr>
        <p:sp>
          <p:nvSpPr>
            <p:cNvPr id="165" name="사각형: 둥근 모서리 164">
              <a:extLst>
                <a:ext uri="{FF2B5EF4-FFF2-40B4-BE49-F238E27FC236}">
                  <a16:creationId xmlns:a16="http://schemas.microsoft.com/office/drawing/2014/main" xmlns="" id="{BBD09682-B446-4E10-88F4-FD2FE657F797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xmlns="" id="{62A8A100-312C-46D9-8598-0B632D1EB6D1}"/>
                </a:ext>
              </a:extLst>
            </p:cNvPr>
            <p:cNvSpPr/>
            <p:nvPr/>
          </p:nvSpPr>
          <p:spPr>
            <a:xfrm>
              <a:off x="921642" y="1501084"/>
              <a:ext cx="2126101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태블릿</a:t>
              </a:r>
              <a:r>
                <a:rPr lang="en-US" altLang="ko-KR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PC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67" name="그룹 166">
            <a:extLst>
              <a:ext uri="{FF2B5EF4-FFF2-40B4-BE49-F238E27FC236}">
                <a16:creationId xmlns:a16="http://schemas.microsoft.com/office/drawing/2014/main" xmlns="" id="{6F301545-423D-4F7A-BE54-EE9FADA72700}"/>
              </a:ext>
            </a:extLst>
          </p:cNvPr>
          <p:cNvGrpSpPr/>
          <p:nvPr/>
        </p:nvGrpSpPr>
        <p:grpSpPr>
          <a:xfrm>
            <a:off x="6055183" y="3448064"/>
            <a:ext cx="1192677" cy="460457"/>
            <a:chOff x="472618" y="1457286"/>
            <a:chExt cx="3124998" cy="533836"/>
          </a:xfrm>
          <a:effectLst/>
        </p:grpSpPr>
        <p:sp>
          <p:nvSpPr>
            <p:cNvPr id="168" name="사각형: 둥근 모서리 167">
              <a:extLst>
                <a:ext uri="{FF2B5EF4-FFF2-40B4-BE49-F238E27FC236}">
                  <a16:creationId xmlns:a16="http://schemas.microsoft.com/office/drawing/2014/main" xmlns="" id="{EE2867F6-B979-4E23-A183-97CFE970156B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69" name="직사각형 168">
              <a:extLst>
                <a:ext uri="{FF2B5EF4-FFF2-40B4-BE49-F238E27FC236}">
                  <a16:creationId xmlns:a16="http://schemas.microsoft.com/office/drawing/2014/main" xmlns="" id="{B32FE942-7616-4820-B0D0-E5C7C60007E4}"/>
                </a:ext>
              </a:extLst>
            </p:cNvPr>
            <p:cNvSpPr/>
            <p:nvPr/>
          </p:nvSpPr>
          <p:spPr>
            <a:xfrm>
              <a:off x="848165" y="1501084"/>
              <a:ext cx="237390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판형컴퓨터</a:t>
              </a:r>
            </a:p>
          </p:txBody>
        </p:sp>
      </p:grpSp>
      <p:grpSp>
        <p:nvGrpSpPr>
          <p:cNvPr id="170" name="그룹 169">
            <a:extLst>
              <a:ext uri="{FF2B5EF4-FFF2-40B4-BE49-F238E27FC236}">
                <a16:creationId xmlns:a16="http://schemas.microsoft.com/office/drawing/2014/main" xmlns="" id="{BFF0C395-E397-401E-BBE9-26D9E0ED2276}"/>
              </a:ext>
            </a:extLst>
          </p:cNvPr>
          <p:cNvGrpSpPr/>
          <p:nvPr/>
        </p:nvGrpSpPr>
        <p:grpSpPr>
          <a:xfrm>
            <a:off x="4788081" y="4056492"/>
            <a:ext cx="1192677" cy="460457"/>
            <a:chOff x="472618" y="1457286"/>
            <a:chExt cx="3124998" cy="533836"/>
          </a:xfrm>
        </p:grpSpPr>
        <p:sp>
          <p:nvSpPr>
            <p:cNvPr id="171" name="사각형: 둥근 모서리 170">
              <a:extLst>
                <a:ext uri="{FF2B5EF4-FFF2-40B4-BE49-F238E27FC236}">
                  <a16:creationId xmlns:a16="http://schemas.microsoft.com/office/drawing/2014/main" xmlns="" id="{42B6039B-2479-4A55-B066-59A5DDFCDC3C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xmlns="" id="{BBE8EEED-18A0-4070-882F-58CA0C55AF0C}"/>
                </a:ext>
              </a:extLst>
            </p:cNvPr>
            <p:cNvSpPr/>
            <p:nvPr/>
          </p:nvSpPr>
          <p:spPr>
            <a:xfrm>
              <a:off x="1364752" y="1501084"/>
              <a:ext cx="1239873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도넛</a:t>
              </a:r>
            </a:p>
          </p:txBody>
        </p:sp>
      </p:grpSp>
      <p:grpSp>
        <p:nvGrpSpPr>
          <p:cNvPr id="173" name="그룹 172">
            <a:extLst>
              <a:ext uri="{FF2B5EF4-FFF2-40B4-BE49-F238E27FC236}">
                <a16:creationId xmlns:a16="http://schemas.microsoft.com/office/drawing/2014/main" xmlns="" id="{02AC44B5-8C4A-4023-95B2-EFB50E446EB0}"/>
              </a:ext>
            </a:extLst>
          </p:cNvPr>
          <p:cNvGrpSpPr/>
          <p:nvPr/>
        </p:nvGrpSpPr>
        <p:grpSpPr>
          <a:xfrm>
            <a:off x="6055183" y="4056492"/>
            <a:ext cx="1192677" cy="460457"/>
            <a:chOff x="472618" y="1457286"/>
            <a:chExt cx="3124998" cy="533836"/>
          </a:xfrm>
          <a:effectLst/>
        </p:grpSpPr>
        <p:sp>
          <p:nvSpPr>
            <p:cNvPr id="174" name="사각형: 둥근 모서리 173">
              <a:extLst>
                <a:ext uri="{FF2B5EF4-FFF2-40B4-BE49-F238E27FC236}">
                  <a16:creationId xmlns:a16="http://schemas.microsoft.com/office/drawing/2014/main" xmlns="" id="{8CFCC024-185E-4B3F-9A53-8C3D52633111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xmlns="" id="{67AFC33C-FD32-492F-931A-21FCBB17FB60}"/>
                </a:ext>
              </a:extLst>
            </p:cNvPr>
            <p:cNvSpPr/>
            <p:nvPr/>
          </p:nvSpPr>
          <p:spPr>
            <a:xfrm>
              <a:off x="1037172" y="1501084"/>
              <a:ext cx="199589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가락지빵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76" name="그룹 175">
            <a:extLst>
              <a:ext uri="{FF2B5EF4-FFF2-40B4-BE49-F238E27FC236}">
                <a16:creationId xmlns:a16="http://schemas.microsoft.com/office/drawing/2014/main" xmlns="" id="{ED4AC54C-1922-4340-A9B3-EBA4F91B9D1E}"/>
              </a:ext>
            </a:extLst>
          </p:cNvPr>
          <p:cNvGrpSpPr/>
          <p:nvPr/>
        </p:nvGrpSpPr>
        <p:grpSpPr>
          <a:xfrm>
            <a:off x="4788081" y="4659510"/>
            <a:ext cx="1192677" cy="460457"/>
            <a:chOff x="472618" y="1457286"/>
            <a:chExt cx="3124998" cy="533836"/>
          </a:xfrm>
        </p:grpSpPr>
        <p:sp>
          <p:nvSpPr>
            <p:cNvPr id="177" name="사각형: 둥근 모서리 176">
              <a:extLst>
                <a:ext uri="{FF2B5EF4-FFF2-40B4-BE49-F238E27FC236}">
                  <a16:creationId xmlns:a16="http://schemas.microsoft.com/office/drawing/2014/main" xmlns="" id="{06BEB7CB-6EBC-42D2-BA1A-2E19B3C84B8B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78" name="직사각형 177">
              <a:extLst>
                <a:ext uri="{FF2B5EF4-FFF2-40B4-BE49-F238E27FC236}">
                  <a16:creationId xmlns:a16="http://schemas.microsoft.com/office/drawing/2014/main" xmlns="" id="{4099B965-56C1-4F4C-A941-2986809A0D63}"/>
                </a:ext>
              </a:extLst>
            </p:cNvPr>
            <p:cNvSpPr/>
            <p:nvPr/>
          </p:nvSpPr>
          <p:spPr>
            <a:xfrm>
              <a:off x="1364754" y="1501084"/>
              <a:ext cx="1239873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거위</a:t>
              </a:r>
            </a:p>
          </p:txBody>
        </p:sp>
      </p:grpSp>
      <p:grpSp>
        <p:nvGrpSpPr>
          <p:cNvPr id="179" name="그룹 178">
            <a:extLst>
              <a:ext uri="{FF2B5EF4-FFF2-40B4-BE49-F238E27FC236}">
                <a16:creationId xmlns:a16="http://schemas.microsoft.com/office/drawing/2014/main" xmlns="" id="{E503CD68-B84C-4CD1-B16A-57C731422B53}"/>
              </a:ext>
            </a:extLst>
          </p:cNvPr>
          <p:cNvGrpSpPr/>
          <p:nvPr/>
        </p:nvGrpSpPr>
        <p:grpSpPr>
          <a:xfrm>
            <a:off x="6055183" y="4659510"/>
            <a:ext cx="1192677" cy="460457"/>
            <a:chOff x="472618" y="1457286"/>
            <a:chExt cx="3124998" cy="533836"/>
          </a:xfrm>
          <a:effectLst/>
        </p:grpSpPr>
        <p:sp>
          <p:nvSpPr>
            <p:cNvPr id="180" name="사각형: 둥근 모서리 179">
              <a:extLst>
                <a:ext uri="{FF2B5EF4-FFF2-40B4-BE49-F238E27FC236}">
                  <a16:creationId xmlns:a16="http://schemas.microsoft.com/office/drawing/2014/main" xmlns="" id="{584A3F39-A5C1-4E31-A46D-CB75A1180DAC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81" name="직사각형 180">
              <a:extLst>
                <a:ext uri="{FF2B5EF4-FFF2-40B4-BE49-F238E27FC236}">
                  <a16:creationId xmlns:a16="http://schemas.microsoft.com/office/drawing/2014/main" xmlns="" id="{E56E3613-E9B9-4CFD-9BB8-3CB895B51862}"/>
                </a:ext>
              </a:extLst>
            </p:cNvPr>
            <p:cNvSpPr/>
            <p:nvPr/>
          </p:nvSpPr>
          <p:spPr>
            <a:xfrm>
              <a:off x="1226174" y="1501084"/>
              <a:ext cx="161788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게사니</a:t>
              </a:r>
              <a:endPara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182" name="그룹 181">
            <a:extLst>
              <a:ext uri="{FF2B5EF4-FFF2-40B4-BE49-F238E27FC236}">
                <a16:creationId xmlns:a16="http://schemas.microsoft.com/office/drawing/2014/main" xmlns="" id="{1515342E-1BDA-4A76-936F-24F8E02E1FDE}"/>
              </a:ext>
            </a:extLst>
          </p:cNvPr>
          <p:cNvGrpSpPr/>
          <p:nvPr/>
        </p:nvGrpSpPr>
        <p:grpSpPr>
          <a:xfrm>
            <a:off x="4788081" y="5277451"/>
            <a:ext cx="1192677" cy="460457"/>
            <a:chOff x="472618" y="1457286"/>
            <a:chExt cx="3124998" cy="533836"/>
          </a:xfrm>
        </p:grpSpPr>
        <p:sp>
          <p:nvSpPr>
            <p:cNvPr id="183" name="사각형: 둥근 모서리 182">
              <a:extLst>
                <a:ext uri="{FF2B5EF4-FFF2-40B4-BE49-F238E27FC236}">
                  <a16:creationId xmlns:a16="http://schemas.microsoft.com/office/drawing/2014/main" xmlns="" id="{09C8DDCE-79BF-4BB5-A803-5924C418E4C4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84" name="직사각형 183">
              <a:extLst>
                <a:ext uri="{FF2B5EF4-FFF2-40B4-BE49-F238E27FC236}">
                  <a16:creationId xmlns:a16="http://schemas.microsoft.com/office/drawing/2014/main" xmlns="" id="{6C3A546F-8D4F-4294-81B8-5AF373C4DC01}"/>
                </a:ext>
              </a:extLst>
            </p:cNvPr>
            <p:cNvSpPr/>
            <p:nvPr/>
          </p:nvSpPr>
          <p:spPr>
            <a:xfrm>
              <a:off x="1175747" y="1501084"/>
              <a:ext cx="161788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골키퍼</a:t>
              </a:r>
            </a:p>
          </p:txBody>
        </p:sp>
      </p:grpSp>
      <p:grpSp>
        <p:nvGrpSpPr>
          <p:cNvPr id="185" name="그룹 184">
            <a:extLst>
              <a:ext uri="{FF2B5EF4-FFF2-40B4-BE49-F238E27FC236}">
                <a16:creationId xmlns:a16="http://schemas.microsoft.com/office/drawing/2014/main" xmlns="" id="{77678E6D-26D1-45C2-B4BF-37006CBB9385}"/>
              </a:ext>
            </a:extLst>
          </p:cNvPr>
          <p:cNvGrpSpPr/>
          <p:nvPr/>
        </p:nvGrpSpPr>
        <p:grpSpPr>
          <a:xfrm>
            <a:off x="6055183" y="5277451"/>
            <a:ext cx="1192677" cy="460457"/>
            <a:chOff x="472618" y="1457286"/>
            <a:chExt cx="3124998" cy="533836"/>
          </a:xfrm>
          <a:effectLst/>
        </p:grpSpPr>
        <p:sp>
          <p:nvSpPr>
            <p:cNvPr id="186" name="사각형: 둥근 모서리 185">
              <a:extLst>
                <a:ext uri="{FF2B5EF4-FFF2-40B4-BE49-F238E27FC236}">
                  <a16:creationId xmlns:a16="http://schemas.microsoft.com/office/drawing/2014/main" xmlns="" id="{7BCED37A-09A8-4F0A-B5B4-2CF747D02EA4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rgbClr val="5177A6"/>
            </a:solidFill>
            <a:ln>
              <a:solidFill>
                <a:srgbClr val="5177A6"/>
              </a:solidFill>
            </a:ln>
            <a:effectLst/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/>
            </a:p>
          </p:txBody>
        </p:sp>
        <p:sp>
          <p:nvSpPr>
            <p:cNvPr id="187" name="직사각형 186">
              <a:extLst>
                <a:ext uri="{FF2B5EF4-FFF2-40B4-BE49-F238E27FC236}">
                  <a16:creationId xmlns:a16="http://schemas.microsoft.com/office/drawing/2014/main" xmlns="" id="{4A65B6BE-5F45-4F90-9316-138FC4B2EFFC}"/>
                </a:ext>
              </a:extLst>
            </p:cNvPr>
            <p:cNvSpPr/>
            <p:nvPr/>
          </p:nvSpPr>
          <p:spPr>
            <a:xfrm>
              <a:off x="1226172" y="1501084"/>
              <a:ext cx="1617885" cy="38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z="1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문지기</a:t>
              </a:r>
            </a:p>
          </p:txBody>
        </p:sp>
      </p:grpSp>
      <p:sp>
        <p:nvSpPr>
          <p:cNvPr id="188" name="직사각형 187">
            <a:extLst>
              <a:ext uri="{FF2B5EF4-FFF2-40B4-BE49-F238E27FC236}">
                <a16:creationId xmlns:a16="http://schemas.microsoft.com/office/drawing/2014/main" xmlns="" id="{D295DA15-0869-4C1D-AAD9-0C7EF2733397}"/>
              </a:ext>
            </a:extLst>
          </p:cNvPr>
          <p:cNvSpPr/>
          <p:nvPr/>
        </p:nvSpPr>
        <p:spPr>
          <a:xfrm>
            <a:off x="2241682" y="232761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남한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189" name="직사각형 188">
            <a:extLst>
              <a:ext uri="{FF2B5EF4-FFF2-40B4-BE49-F238E27FC236}">
                <a16:creationId xmlns:a16="http://schemas.microsoft.com/office/drawing/2014/main" xmlns="" id="{97683AC0-7585-4EF6-99AC-1285446191ED}"/>
              </a:ext>
            </a:extLst>
          </p:cNvPr>
          <p:cNvSpPr/>
          <p:nvPr/>
        </p:nvSpPr>
        <p:spPr>
          <a:xfrm>
            <a:off x="3525903" y="232761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</a:t>
            </a:r>
          </a:p>
        </p:txBody>
      </p:sp>
      <p:sp>
        <p:nvSpPr>
          <p:cNvPr id="190" name="직사각형 189">
            <a:extLst>
              <a:ext uri="{FF2B5EF4-FFF2-40B4-BE49-F238E27FC236}">
                <a16:creationId xmlns:a16="http://schemas.microsoft.com/office/drawing/2014/main" xmlns="" id="{AAA08C74-FBFE-4A75-AA3A-7FDEA5DFD9B6}"/>
              </a:ext>
            </a:extLst>
          </p:cNvPr>
          <p:cNvSpPr/>
          <p:nvPr/>
        </p:nvSpPr>
        <p:spPr>
          <a:xfrm>
            <a:off x="5107731" y="232761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남한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191" name="직사각형 190">
            <a:extLst>
              <a:ext uri="{FF2B5EF4-FFF2-40B4-BE49-F238E27FC236}">
                <a16:creationId xmlns:a16="http://schemas.microsoft.com/office/drawing/2014/main" xmlns="" id="{92125690-428D-4CCB-873D-D4C034A1241A}"/>
              </a:ext>
            </a:extLst>
          </p:cNvPr>
          <p:cNvSpPr/>
          <p:nvPr/>
        </p:nvSpPr>
        <p:spPr>
          <a:xfrm>
            <a:off x="6391952" y="232761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3DA1D0A9-C474-4FB6-976E-8B9799E7D632}"/>
              </a:ext>
            </a:extLst>
          </p:cNvPr>
          <p:cNvCxnSpPr>
            <a:cxnSpLocks/>
          </p:cNvCxnSpPr>
          <p:nvPr/>
        </p:nvCxnSpPr>
        <p:spPr>
          <a:xfrm>
            <a:off x="4622800" y="2344241"/>
            <a:ext cx="0" cy="344661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" name="그림 193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51BE2AA2-3156-4F3F-ACE9-3C8F34F101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65286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419F9AF5-38F0-48B1-AC5A-B14D393DC984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83E88CFD-B794-43E9-AE07-402ED9540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5782AD-118E-4E18-909F-B8F48ED943AB}"/>
              </a:ext>
            </a:extLst>
          </p:cNvPr>
          <p:cNvSpPr txBox="1"/>
          <p:nvPr/>
        </p:nvSpPr>
        <p:spPr>
          <a:xfrm>
            <a:off x="1186731" y="5373729"/>
            <a:ext cx="9715500" cy="61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남한 가족의 평양 방문 성사</a:t>
            </a:r>
            <a:endParaRPr lang="en-US" altLang="ko-KR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19" name="그림 18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8306BCE6-C785-474F-BC37-C6EBE20F1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5C9B7C4-BDCC-47AD-BB9F-9B0E01279F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A8543EBF-521C-4FAA-8BC6-597A0BD1E7AB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E0A0CC96-9BDC-4315-AEF2-18859BE2EC25}"/>
              </a:ext>
            </a:extLst>
          </p:cNvPr>
          <p:cNvSpPr/>
          <p:nvPr/>
        </p:nvSpPr>
        <p:spPr>
          <a:xfrm>
            <a:off x="970650" y="329094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8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시 뉴스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FB0E7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3284C5C6-7D7B-4921-BF25-FC88C5C95441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912897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>
            <a:extLst>
              <a:ext uri="{FF2B5EF4-FFF2-40B4-BE49-F238E27FC236}">
                <a16:creationId xmlns:a16="http://schemas.microsoft.com/office/drawing/2014/main" xmlns="" id="{C5F0A529-5999-4AFF-812D-666051A73720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xmlns="" id="{0985DDE1-E959-48BE-A71B-490F5FB57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xmlns="" id="{10F60A07-F228-419D-84A8-B2D814959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EDFA100C-E04C-4DC7-9314-8AD1829A658A}"/>
              </a:ext>
            </a:extLst>
          </p:cNvPr>
          <p:cNvSpPr/>
          <p:nvPr/>
        </p:nvSpPr>
        <p:spPr>
          <a:xfrm>
            <a:off x="970650" y="329094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17104A9B-6AC8-468F-A97E-868915039ED1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xmlns="" id="{7BDE23D5-1256-4EE9-BECD-2665F18E5FF1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그룹 63">
            <a:extLst>
              <a:ext uri="{FF2B5EF4-FFF2-40B4-BE49-F238E27FC236}">
                <a16:creationId xmlns:a16="http://schemas.microsoft.com/office/drawing/2014/main" xmlns="" id="{18EFC7EA-9F8A-4FB5-95F5-3D6380151590}"/>
              </a:ext>
            </a:extLst>
          </p:cNvPr>
          <p:cNvGrpSpPr/>
          <p:nvPr/>
        </p:nvGrpSpPr>
        <p:grpSpPr>
          <a:xfrm>
            <a:off x="472617" y="1457286"/>
            <a:ext cx="3579664" cy="509349"/>
            <a:chOff x="472617" y="1457286"/>
            <a:chExt cx="3751753" cy="533836"/>
          </a:xfrm>
        </p:grpSpPr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xmlns="" id="{C1358410-D135-45A0-9C75-760C113DED08}"/>
                </a:ext>
              </a:extLst>
            </p:cNvPr>
            <p:cNvSpPr/>
            <p:nvPr/>
          </p:nvSpPr>
          <p:spPr>
            <a:xfrm>
              <a:off x="472617" y="1457286"/>
              <a:ext cx="3751753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xmlns="" id="{F75BC994-B12C-45DC-B36E-1A2EFB242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xmlns="" id="{64683668-AD49-495F-B4B8-15E8F2ED1BF4}"/>
                </a:ext>
              </a:extLst>
            </p:cNvPr>
            <p:cNvSpPr/>
            <p:nvPr/>
          </p:nvSpPr>
          <p:spPr>
            <a:xfrm>
              <a:off x="1013171" y="1501084"/>
              <a:ext cx="305973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3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일차 이동경로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: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평양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&gt;&gt;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금강산</a:t>
              </a:r>
            </a:p>
          </p:txBody>
        </p:sp>
      </p:grpSp>
      <p:sp>
        <p:nvSpPr>
          <p:cNvPr id="74" name="직사각형 73">
            <a:extLst>
              <a:ext uri="{FF2B5EF4-FFF2-40B4-BE49-F238E27FC236}">
                <a16:creationId xmlns:a16="http://schemas.microsoft.com/office/drawing/2014/main" xmlns="" id="{01079A51-A432-4FFF-8CE6-60F59A5513D4}"/>
              </a:ext>
            </a:extLst>
          </p:cNvPr>
          <p:cNvSpPr/>
          <p:nvPr/>
        </p:nvSpPr>
        <p:spPr>
          <a:xfrm>
            <a:off x="5821721" y="6392443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900" spc="-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한겨례신문</a:t>
            </a:r>
            <a:endParaRPr lang="ko-KR" altLang="en-US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xmlns="" id="{9237AD0E-00CE-4FE5-AE9C-25ED2C9F9314}"/>
              </a:ext>
            </a:extLst>
          </p:cNvPr>
          <p:cNvGrpSpPr/>
          <p:nvPr/>
        </p:nvGrpSpPr>
        <p:grpSpPr>
          <a:xfrm>
            <a:off x="6803767" y="6424111"/>
            <a:ext cx="370614" cy="230832"/>
            <a:chOff x="7765603" y="6451110"/>
            <a:chExt cx="370614" cy="230832"/>
          </a:xfrm>
        </p:grpSpPr>
        <p:sp>
          <p:nvSpPr>
            <p:cNvPr id="76" name="모서리가 둥근 직사각형 13">
              <a:extLst>
                <a:ext uri="{FF2B5EF4-FFF2-40B4-BE49-F238E27FC236}">
                  <a16:creationId xmlns:a16="http://schemas.microsoft.com/office/drawing/2014/main" xmlns="" id="{80BAD8BC-548B-4AFC-9655-D36D03452DEE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xmlns="" id="{1D3EA6F3-3B58-4ABD-8BE7-75801F22703F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pic>
        <p:nvPicPr>
          <p:cNvPr id="78" name="그림 77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17DA3B79-4309-473B-85B6-106DECCA6E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sp>
        <p:nvSpPr>
          <p:cNvPr id="79" name="자유형: 도형 78">
            <a:extLst>
              <a:ext uri="{FF2B5EF4-FFF2-40B4-BE49-F238E27FC236}">
                <a16:creationId xmlns:a16="http://schemas.microsoft.com/office/drawing/2014/main" xmlns="" id="{3543CE19-0B9C-4978-AB10-724FF9DDF9FA}"/>
              </a:ext>
            </a:extLst>
          </p:cNvPr>
          <p:cNvSpPr/>
          <p:nvPr/>
        </p:nvSpPr>
        <p:spPr>
          <a:xfrm>
            <a:off x="-50800" y="3108511"/>
            <a:ext cx="9232900" cy="1231900"/>
          </a:xfrm>
          <a:custGeom>
            <a:avLst/>
            <a:gdLst>
              <a:gd name="connsiteX0" fmla="*/ 0 w 9232900"/>
              <a:gd name="connsiteY0" fmla="*/ 622300 h 1231900"/>
              <a:gd name="connsiteX1" fmla="*/ 165100 w 9232900"/>
              <a:gd name="connsiteY1" fmla="*/ 749300 h 1231900"/>
              <a:gd name="connsiteX2" fmla="*/ 381000 w 9232900"/>
              <a:gd name="connsiteY2" fmla="*/ 863600 h 1231900"/>
              <a:gd name="connsiteX3" fmla="*/ 850900 w 9232900"/>
              <a:gd name="connsiteY3" fmla="*/ 939800 h 1231900"/>
              <a:gd name="connsiteX4" fmla="*/ 1371600 w 9232900"/>
              <a:gd name="connsiteY4" fmla="*/ 965200 h 1231900"/>
              <a:gd name="connsiteX5" fmla="*/ 1727200 w 9232900"/>
              <a:gd name="connsiteY5" fmla="*/ 952500 h 1231900"/>
              <a:gd name="connsiteX6" fmla="*/ 2489200 w 9232900"/>
              <a:gd name="connsiteY6" fmla="*/ 762000 h 1231900"/>
              <a:gd name="connsiteX7" fmla="*/ 3365500 w 9232900"/>
              <a:gd name="connsiteY7" fmla="*/ 457200 h 1231900"/>
              <a:gd name="connsiteX8" fmla="*/ 4165600 w 9232900"/>
              <a:gd name="connsiteY8" fmla="*/ 139700 h 1231900"/>
              <a:gd name="connsiteX9" fmla="*/ 4381500 w 9232900"/>
              <a:gd name="connsiteY9" fmla="*/ 38100 h 1231900"/>
              <a:gd name="connsiteX10" fmla="*/ 4737100 w 9232900"/>
              <a:gd name="connsiteY10" fmla="*/ 0 h 1231900"/>
              <a:gd name="connsiteX11" fmla="*/ 5435600 w 9232900"/>
              <a:gd name="connsiteY11" fmla="*/ 101600 h 1231900"/>
              <a:gd name="connsiteX12" fmla="*/ 6667500 w 9232900"/>
              <a:gd name="connsiteY12" fmla="*/ 635000 h 1231900"/>
              <a:gd name="connsiteX13" fmla="*/ 7226300 w 9232900"/>
              <a:gd name="connsiteY13" fmla="*/ 939800 h 1231900"/>
              <a:gd name="connsiteX14" fmla="*/ 7467600 w 9232900"/>
              <a:gd name="connsiteY14" fmla="*/ 1104900 h 1231900"/>
              <a:gd name="connsiteX15" fmla="*/ 7747000 w 9232900"/>
              <a:gd name="connsiteY15" fmla="*/ 1219200 h 1231900"/>
              <a:gd name="connsiteX16" fmla="*/ 7924800 w 9232900"/>
              <a:gd name="connsiteY16" fmla="*/ 1231900 h 1231900"/>
              <a:gd name="connsiteX17" fmla="*/ 8153400 w 9232900"/>
              <a:gd name="connsiteY17" fmla="*/ 1219200 h 1231900"/>
              <a:gd name="connsiteX18" fmla="*/ 8750300 w 9232900"/>
              <a:gd name="connsiteY18" fmla="*/ 1066800 h 1231900"/>
              <a:gd name="connsiteX19" fmla="*/ 8966200 w 9232900"/>
              <a:gd name="connsiteY19" fmla="*/ 977900 h 1231900"/>
              <a:gd name="connsiteX20" fmla="*/ 9118600 w 9232900"/>
              <a:gd name="connsiteY20" fmla="*/ 876300 h 1231900"/>
              <a:gd name="connsiteX21" fmla="*/ 9232900 w 9232900"/>
              <a:gd name="connsiteY21" fmla="*/ 787400 h 1231900"/>
              <a:gd name="connsiteX22" fmla="*/ 9232900 w 9232900"/>
              <a:gd name="connsiteY22" fmla="*/ 77470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232900" h="1231900" extrusionOk="0">
                <a:moveTo>
                  <a:pt x="0" y="622300"/>
                </a:moveTo>
                <a:cubicBezTo>
                  <a:pt x="75273" y="698495"/>
                  <a:pt x="55346" y="689268"/>
                  <a:pt x="165100" y="749300"/>
                </a:cubicBezTo>
                <a:cubicBezTo>
                  <a:pt x="238895" y="789665"/>
                  <a:pt x="290462" y="835240"/>
                  <a:pt x="381000" y="863600"/>
                </a:cubicBezTo>
                <a:cubicBezTo>
                  <a:pt x="560748" y="947405"/>
                  <a:pt x="656182" y="935553"/>
                  <a:pt x="850900" y="939800"/>
                </a:cubicBezTo>
                <a:cubicBezTo>
                  <a:pt x="1010053" y="942551"/>
                  <a:pt x="1217280" y="970614"/>
                  <a:pt x="1371600" y="965200"/>
                </a:cubicBezTo>
                <a:cubicBezTo>
                  <a:pt x="1491670" y="955279"/>
                  <a:pt x="1588320" y="951613"/>
                  <a:pt x="1727200" y="952500"/>
                </a:cubicBezTo>
                <a:cubicBezTo>
                  <a:pt x="2022801" y="872723"/>
                  <a:pt x="2230048" y="852614"/>
                  <a:pt x="2489200" y="762000"/>
                </a:cubicBezTo>
                <a:cubicBezTo>
                  <a:pt x="2847012" y="675685"/>
                  <a:pt x="3049209" y="618967"/>
                  <a:pt x="3365500" y="457200"/>
                </a:cubicBezTo>
                <a:cubicBezTo>
                  <a:pt x="3617397" y="334198"/>
                  <a:pt x="3915280" y="326243"/>
                  <a:pt x="4165600" y="139700"/>
                </a:cubicBezTo>
                <a:cubicBezTo>
                  <a:pt x="4229116" y="105350"/>
                  <a:pt x="4312111" y="46615"/>
                  <a:pt x="4381500" y="38100"/>
                </a:cubicBezTo>
                <a:cubicBezTo>
                  <a:pt x="4460059" y="25740"/>
                  <a:pt x="4676759" y="-5482"/>
                  <a:pt x="4737100" y="0"/>
                </a:cubicBezTo>
                <a:cubicBezTo>
                  <a:pt x="5008634" y="19524"/>
                  <a:pt x="5156834" y="25688"/>
                  <a:pt x="5435600" y="101600"/>
                </a:cubicBezTo>
                <a:cubicBezTo>
                  <a:pt x="5866465" y="200400"/>
                  <a:pt x="6281306" y="447628"/>
                  <a:pt x="6667500" y="635000"/>
                </a:cubicBezTo>
                <a:cubicBezTo>
                  <a:pt x="6809746" y="690194"/>
                  <a:pt x="7048636" y="818782"/>
                  <a:pt x="7226300" y="939800"/>
                </a:cubicBezTo>
                <a:cubicBezTo>
                  <a:pt x="7304238" y="985172"/>
                  <a:pt x="7380354" y="1070223"/>
                  <a:pt x="7467600" y="1104900"/>
                </a:cubicBezTo>
                <a:cubicBezTo>
                  <a:pt x="7529703" y="1128865"/>
                  <a:pt x="7687533" y="1200988"/>
                  <a:pt x="7747000" y="1219200"/>
                </a:cubicBezTo>
                <a:cubicBezTo>
                  <a:pt x="7819110" y="1232657"/>
                  <a:pt x="7852952" y="1228185"/>
                  <a:pt x="7924800" y="1231900"/>
                </a:cubicBezTo>
                <a:cubicBezTo>
                  <a:pt x="8005799" y="1219016"/>
                  <a:pt x="8065919" y="1235514"/>
                  <a:pt x="8153400" y="1219200"/>
                </a:cubicBezTo>
                <a:cubicBezTo>
                  <a:pt x="8297454" y="1198754"/>
                  <a:pt x="8662392" y="1110353"/>
                  <a:pt x="8750300" y="1066800"/>
                </a:cubicBezTo>
                <a:cubicBezTo>
                  <a:pt x="8834332" y="1033109"/>
                  <a:pt x="8901029" y="1009941"/>
                  <a:pt x="8966200" y="977900"/>
                </a:cubicBezTo>
                <a:cubicBezTo>
                  <a:pt x="9021756" y="945025"/>
                  <a:pt x="9066733" y="918363"/>
                  <a:pt x="9118600" y="876300"/>
                </a:cubicBezTo>
                <a:cubicBezTo>
                  <a:pt x="9159333" y="838569"/>
                  <a:pt x="9238304" y="841510"/>
                  <a:pt x="9232900" y="787400"/>
                </a:cubicBezTo>
                <a:cubicBezTo>
                  <a:pt x="9232772" y="781234"/>
                  <a:pt x="9232944" y="778327"/>
                  <a:pt x="9232900" y="774700"/>
                </a:cubicBezTo>
              </a:path>
            </a:pathLst>
          </a:custGeom>
          <a:noFill/>
          <a:ln>
            <a:solidFill>
              <a:srgbClr val="5FB0E7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232900"/>
                      <a:gd name="connsiteY0" fmla="*/ 622300 h 1231900"/>
                      <a:gd name="connsiteX1" fmla="*/ 165100 w 9232900"/>
                      <a:gd name="connsiteY1" fmla="*/ 749300 h 1231900"/>
                      <a:gd name="connsiteX2" fmla="*/ 381000 w 9232900"/>
                      <a:gd name="connsiteY2" fmla="*/ 863600 h 1231900"/>
                      <a:gd name="connsiteX3" fmla="*/ 850900 w 9232900"/>
                      <a:gd name="connsiteY3" fmla="*/ 939800 h 1231900"/>
                      <a:gd name="connsiteX4" fmla="*/ 1371600 w 9232900"/>
                      <a:gd name="connsiteY4" fmla="*/ 965200 h 1231900"/>
                      <a:gd name="connsiteX5" fmla="*/ 1727200 w 9232900"/>
                      <a:gd name="connsiteY5" fmla="*/ 952500 h 1231900"/>
                      <a:gd name="connsiteX6" fmla="*/ 2489200 w 9232900"/>
                      <a:gd name="connsiteY6" fmla="*/ 762000 h 1231900"/>
                      <a:gd name="connsiteX7" fmla="*/ 3365500 w 9232900"/>
                      <a:gd name="connsiteY7" fmla="*/ 457200 h 1231900"/>
                      <a:gd name="connsiteX8" fmla="*/ 4165600 w 9232900"/>
                      <a:gd name="connsiteY8" fmla="*/ 139700 h 1231900"/>
                      <a:gd name="connsiteX9" fmla="*/ 4381500 w 9232900"/>
                      <a:gd name="connsiteY9" fmla="*/ 38100 h 1231900"/>
                      <a:gd name="connsiteX10" fmla="*/ 4737100 w 9232900"/>
                      <a:gd name="connsiteY10" fmla="*/ 0 h 1231900"/>
                      <a:gd name="connsiteX11" fmla="*/ 5435600 w 9232900"/>
                      <a:gd name="connsiteY11" fmla="*/ 101600 h 1231900"/>
                      <a:gd name="connsiteX12" fmla="*/ 6667500 w 9232900"/>
                      <a:gd name="connsiteY12" fmla="*/ 635000 h 1231900"/>
                      <a:gd name="connsiteX13" fmla="*/ 7226300 w 9232900"/>
                      <a:gd name="connsiteY13" fmla="*/ 939800 h 1231900"/>
                      <a:gd name="connsiteX14" fmla="*/ 7467600 w 9232900"/>
                      <a:gd name="connsiteY14" fmla="*/ 1104900 h 1231900"/>
                      <a:gd name="connsiteX15" fmla="*/ 7747000 w 9232900"/>
                      <a:gd name="connsiteY15" fmla="*/ 1219200 h 1231900"/>
                      <a:gd name="connsiteX16" fmla="*/ 7924800 w 9232900"/>
                      <a:gd name="connsiteY16" fmla="*/ 1231900 h 1231900"/>
                      <a:gd name="connsiteX17" fmla="*/ 8153400 w 9232900"/>
                      <a:gd name="connsiteY17" fmla="*/ 1219200 h 1231900"/>
                      <a:gd name="connsiteX18" fmla="*/ 8750300 w 9232900"/>
                      <a:gd name="connsiteY18" fmla="*/ 1066800 h 1231900"/>
                      <a:gd name="connsiteX19" fmla="*/ 8966200 w 9232900"/>
                      <a:gd name="connsiteY19" fmla="*/ 977900 h 1231900"/>
                      <a:gd name="connsiteX20" fmla="*/ 9118600 w 9232900"/>
                      <a:gd name="connsiteY20" fmla="*/ 876300 h 1231900"/>
                      <a:gd name="connsiteX21" fmla="*/ 9232900 w 9232900"/>
                      <a:gd name="connsiteY21" fmla="*/ 787400 h 1231900"/>
                      <a:gd name="connsiteX22" fmla="*/ 9232900 w 9232900"/>
                      <a:gd name="connsiteY22" fmla="*/ 774700 h 1231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9232900" h="1231900">
                        <a:moveTo>
                          <a:pt x="0" y="622300"/>
                        </a:moveTo>
                        <a:cubicBezTo>
                          <a:pt x="77679" y="699979"/>
                          <a:pt x="56875" y="688694"/>
                          <a:pt x="165100" y="749300"/>
                        </a:cubicBezTo>
                        <a:cubicBezTo>
                          <a:pt x="236148" y="789087"/>
                          <a:pt x="304840" y="834783"/>
                          <a:pt x="381000" y="863600"/>
                        </a:cubicBezTo>
                        <a:cubicBezTo>
                          <a:pt x="572403" y="936023"/>
                          <a:pt x="657359" y="929048"/>
                          <a:pt x="850900" y="939800"/>
                        </a:cubicBezTo>
                        <a:lnTo>
                          <a:pt x="1371600" y="965200"/>
                        </a:lnTo>
                        <a:cubicBezTo>
                          <a:pt x="1490133" y="960967"/>
                          <a:pt x="1609291" y="965363"/>
                          <a:pt x="1727200" y="952500"/>
                        </a:cubicBezTo>
                        <a:cubicBezTo>
                          <a:pt x="1991495" y="923668"/>
                          <a:pt x="2237803" y="845799"/>
                          <a:pt x="2489200" y="762000"/>
                        </a:cubicBezTo>
                        <a:cubicBezTo>
                          <a:pt x="2782595" y="664202"/>
                          <a:pt x="3078041" y="571271"/>
                          <a:pt x="3365500" y="457200"/>
                        </a:cubicBezTo>
                        <a:cubicBezTo>
                          <a:pt x="3632200" y="351367"/>
                          <a:pt x="3905979" y="261875"/>
                          <a:pt x="4165600" y="139700"/>
                        </a:cubicBezTo>
                        <a:cubicBezTo>
                          <a:pt x="4237567" y="105833"/>
                          <a:pt x="4306044" y="63252"/>
                          <a:pt x="4381500" y="38100"/>
                        </a:cubicBezTo>
                        <a:cubicBezTo>
                          <a:pt x="4456039" y="13254"/>
                          <a:pt x="4666444" y="4710"/>
                          <a:pt x="4737100" y="0"/>
                        </a:cubicBezTo>
                        <a:cubicBezTo>
                          <a:pt x="5003048" y="23126"/>
                          <a:pt x="5163657" y="27434"/>
                          <a:pt x="5435600" y="101600"/>
                        </a:cubicBezTo>
                        <a:cubicBezTo>
                          <a:pt x="5854109" y="215739"/>
                          <a:pt x="6294399" y="452689"/>
                          <a:pt x="6667500" y="635000"/>
                        </a:cubicBezTo>
                        <a:cubicBezTo>
                          <a:pt x="6816884" y="707994"/>
                          <a:pt x="7076998" y="845504"/>
                          <a:pt x="7226300" y="939800"/>
                        </a:cubicBezTo>
                        <a:cubicBezTo>
                          <a:pt x="7308700" y="991842"/>
                          <a:pt x="7384795" y="1053504"/>
                          <a:pt x="7467600" y="1104900"/>
                        </a:cubicBezTo>
                        <a:cubicBezTo>
                          <a:pt x="7535810" y="1147237"/>
                          <a:pt x="7670398" y="1204469"/>
                          <a:pt x="7747000" y="1219200"/>
                        </a:cubicBezTo>
                        <a:cubicBezTo>
                          <a:pt x="7805349" y="1230421"/>
                          <a:pt x="7865533" y="1227667"/>
                          <a:pt x="7924800" y="1231900"/>
                        </a:cubicBezTo>
                        <a:cubicBezTo>
                          <a:pt x="8001000" y="1227667"/>
                          <a:pt x="8077770" y="1229420"/>
                          <a:pt x="8153400" y="1219200"/>
                        </a:cubicBezTo>
                        <a:cubicBezTo>
                          <a:pt x="8284642" y="1201465"/>
                          <a:pt x="8661650" y="1103303"/>
                          <a:pt x="8750300" y="1066800"/>
                        </a:cubicBezTo>
                        <a:cubicBezTo>
                          <a:pt x="8822267" y="1037167"/>
                          <a:pt x="8901442" y="1021072"/>
                          <a:pt x="8966200" y="977900"/>
                        </a:cubicBezTo>
                        <a:cubicBezTo>
                          <a:pt x="9017000" y="944033"/>
                          <a:pt x="9070407" y="913784"/>
                          <a:pt x="9118600" y="876300"/>
                        </a:cubicBezTo>
                        <a:cubicBezTo>
                          <a:pt x="9156700" y="846667"/>
                          <a:pt x="9232900" y="835667"/>
                          <a:pt x="9232900" y="787400"/>
                        </a:cubicBezTo>
                        <a:lnTo>
                          <a:pt x="9232900" y="77470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xmlns="" id="{3272BE8D-31A0-46EB-9423-DC1C94A864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04324">
            <a:off x="5691435" y="3174097"/>
            <a:ext cx="1038539" cy="348342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3701" y="2267512"/>
            <a:ext cx="2353240" cy="2337959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31" y="2889103"/>
            <a:ext cx="2353240" cy="2246275"/>
          </a:xfrm>
          <a:prstGeom prst="rect">
            <a:avLst/>
          </a:prstGeom>
        </p:spPr>
      </p:pic>
      <p:pic>
        <p:nvPicPr>
          <p:cNvPr id="36" name="Picture 2" descr="C:\Users\admin\Desktop\금강산관광.png">
            <a:extLst>
              <a:ext uri="{FF2B5EF4-FFF2-40B4-BE49-F238E27FC236}">
                <a16:creationId xmlns:a16="http://schemas.microsoft.com/office/drawing/2014/main" xmlns="" id="{32AEE726-2882-435B-AACD-03AE00F0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1915" y="2854633"/>
            <a:ext cx="2292117" cy="229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그룹 81">
            <a:extLst>
              <a:ext uri="{FF2B5EF4-FFF2-40B4-BE49-F238E27FC236}">
                <a16:creationId xmlns:a16="http://schemas.microsoft.com/office/drawing/2014/main" xmlns="" id="{27BA7296-4ECB-44B9-B190-273FD5AAE20B}"/>
              </a:ext>
            </a:extLst>
          </p:cNvPr>
          <p:cNvGrpSpPr/>
          <p:nvPr/>
        </p:nvGrpSpPr>
        <p:grpSpPr>
          <a:xfrm>
            <a:off x="676329" y="5252735"/>
            <a:ext cx="2157568" cy="509349"/>
            <a:chOff x="472618" y="1457286"/>
            <a:chExt cx="3124998" cy="533836"/>
          </a:xfrm>
        </p:grpSpPr>
        <p:sp>
          <p:nvSpPr>
            <p:cNvPr id="83" name="사각형: 둥근 모서리 82">
              <a:extLst>
                <a:ext uri="{FF2B5EF4-FFF2-40B4-BE49-F238E27FC236}">
                  <a16:creationId xmlns:a16="http://schemas.microsoft.com/office/drawing/2014/main" xmlns="" id="{A31A7B9E-DECE-441C-87C8-B0174DED89E1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xmlns="" id="{389A6B28-48F1-44C5-B96E-11F96F2949B3}"/>
                </a:ext>
              </a:extLst>
            </p:cNvPr>
            <p:cNvSpPr/>
            <p:nvPr/>
          </p:nvSpPr>
          <p:spPr>
            <a:xfrm>
              <a:off x="1182794" y="1501084"/>
              <a:ext cx="1704645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금강산 도착</a:t>
              </a: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xmlns="" id="{FA947247-A3A6-402A-AA3B-8F7469FFC211}"/>
              </a:ext>
            </a:extLst>
          </p:cNvPr>
          <p:cNvGrpSpPr/>
          <p:nvPr/>
        </p:nvGrpSpPr>
        <p:grpSpPr>
          <a:xfrm>
            <a:off x="3493216" y="4603762"/>
            <a:ext cx="2157568" cy="509349"/>
            <a:chOff x="472618" y="1457286"/>
            <a:chExt cx="3124998" cy="533836"/>
          </a:xfrm>
        </p:grpSpPr>
        <p:sp>
          <p:nvSpPr>
            <p:cNvPr id="86" name="사각형: 둥근 모서리 85">
              <a:extLst>
                <a:ext uri="{FF2B5EF4-FFF2-40B4-BE49-F238E27FC236}">
                  <a16:creationId xmlns:a16="http://schemas.microsoft.com/office/drawing/2014/main" xmlns="" id="{50C8A87B-5A83-4360-B331-ADE41A3C1387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xmlns="" id="{53D2467D-C894-4B9D-8A5E-D7351156269F}"/>
                </a:ext>
              </a:extLst>
            </p:cNvPr>
            <p:cNvSpPr/>
            <p:nvPr/>
          </p:nvSpPr>
          <p:spPr>
            <a:xfrm>
              <a:off x="1067676" y="1501084"/>
              <a:ext cx="198093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이산가족 상봉</a:t>
              </a:r>
            </a:p>
          </p:txBody>
        </p: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xmlns="" id="{DD86B2B6-5ACB-4368-B629-CDC1F9D542E9}"/>
              </a:ext>
            </a:extLst>
          </p:cNvPr>
          <p:cNvGrpSpPr/>
          <p:nvPr/>
        </p:nvGrpSpPr>
        <p:grpSpPr>
          <a:xfrm>
            <a:off x="6559189" y="5252735"/>
            <a:ext cx="2157568" cy="509349"/>
            <a:chOff x="472618" y="1457286"/>
            <a:chExt cx="3124998" cy="533836"/>
          </a:xfrm>
        </p:grpSpPr>
        <p:sp>
          <p:nvSpPr>
            <p:cNvPr id="89" name="사각형: 둥근 모서리 88">
              <a:extLst>
                <a:ext uri="{FF2B5EF4-FFF2-40B4-BE49-F238E27FC236}">
                  <a16:creationId xmlns:a16="http://schemas.microsoft.com/office/drawing/2014/main" xmlns="" id="{84DDB937-85F0-4828-8169-775D15A57575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xmlns="" id="{13BBF88B-0669-4EA3-AE6C-AB07034CDEE3}"/>
                </a:ext>
              </a:extLst>
            </p:cNvPr>
            <p:cNvSpPr/>
            <p:nvPr/>
          </p:nvSpPr>
          <p:spPr>
            <a:xfrm>
              <a:off x="1182794" y="1501084"/>
              <a:ext cx="1704645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금강산 관광</a:t>
              </a:r>
            </a:p>
          </p:txBody>
        </p:sp>
      </p:grpSp>
      <p:pic>
        <p:nvPicPr>
          <p:cNvPr id="81" name="그림 80">
            <a:extLst>
              <a:ext uri="{FF2B5EF4-FFF2-40B4-BE49-F238E27FC236}">
                <a16:creationId xmlns:a16="http://schemas.microsoft.com/office/drawing/2014/main" xmlns="" id="{B0F1EB40-7C98-4524-9B7D-DD56548F6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08651">
            <a:off x="2635831" y="3262320"/>
            <a:ext cx="1038539" cy="3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313933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9A536EB4-B546-49BA-9AEF-494436B38AFC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0BECB965-77FC-4D9E-9211-B3F5651DB5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C4B428FA-D5A2-4AA5-99E5-56B685522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C191B43C-43D7-4F23-98B5-238F844ADDCD}"/>
              </a:ext>
            </a:extLst>
          </p:cNvPr>
          <p:cNvSpPr/>
          <p:nvPr/>
        </p:nvSpPr>
        <p:spPr>
          <a:xfrm>
            <a:off x="970650" y="329094"/>
            <a:ext cx="5791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ㅣ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이산가족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여동생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을 만난 할아버지</a:t>
            </a:r>
          </a:p>
          <a:p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5F499DB3-F7A2-4F39-AA30-75FBC02409B2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E124DC1F-3BD9-4412-A46D-2FF6489A0C2F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66989645-7FAB-49A6-B919-8798659243FA}"/>
              </a:ext>
            </a:extLst>
          </p:cNvPr>
          <p:cNvSpPr/>
          <p:nvPr/>
        </p:nvSpPr>
        <p:spPr>
          <a:xfrm>
            <a:off x="5776341" y="6392443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KTV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국민방송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1E4C4230-5CB9-4FFB-9429-0031B82E122F}"/>
              </a:ext>
            </a:extLst>
          </p:cNvPr>
          <p:cNvGrpSpPr/>
          <p:nvPr/>
        </p:nvGrpSpPr>
        <p:grpSpPr>
          <a:xfrm>
            <a:off x="6636580" y="6424111"/>
            <a:ext cx="370614" cy="230832"/>
            <a:chOff x="7765603" y="6451110"/>
            <a:chExt cx="370614" cy="230832"/>
          </a:xfrm>
        </p:grpSpPr>
        <p:sp>
          <p:nvSpPr>
            <p:cNvPr id="25" name="모서리가 둥근 직사각형 13">
              <a:extLst>
                <a:ext uri="{FF2B5EF4-FFF2-40B4-BE49-F238E27FC236}">
                  <a16:creationId xmlns:a16="http://schemas.microsoft.com/office/drawing/2014/main" xmlns="" id="{833D1423-76EE-4F61-B13E-E5CF240D8706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xmlns="" id="{0DE2502F-4519-4677-964C-60294FBC90C2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pic>
        <p:nvPicPr>
          <p:cNvPr id="27" name="그림 26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11327156-F2A4-4AEB-98E9-758E4E733E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31587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73EE5B25-C47A-4D0F-A1C3-1F8D850A96A9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95C2DA3E-7092-42A0-A08D-A3E1AE9FD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34BFC66B-018A-447B-B1F2-5419086FC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EC05A57E-F18C-41CC-BCBE-F2E26DBD1659}"/>
              </a:ext>
            </a:extLst>
          </p:cNvPr>
          <p:cNvSpPr/>
          <p:nvPr/>
        </p:nvSpPr>
        <p:spPr>
          <a:xfrm>
            <a:off x="970650" y="329094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ㅣ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아름다운 금강산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A8F3F437-2C67-49CE-85E6-381D87A30611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xmlns="" id="{C6D54300-6846-4ABD-A5FD-051871B1449F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49E51900-3DFC-4174-89D4-42A8319A0198}"/>
              </a:ext>
            </a:extLst>
          </p:cNvPr>
          <p:cNvGrpSpPr/>
          <p:nvPr/>
        </p:nvGrpSpPr>
        <p:grpSpPr>
          <a:xfrm>
            <a:off x="646881" y="1515278"/>
            <a:ext cx="6317001" cy="4266288"/>
            <a:chOff x="623046" y="1480818"/>
            <a:chExt cx="7150046" cy="4828899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xmlns="" id="{FB037CCA-6AB0-4F65-92A5-683BFAA26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871" t="25916" r="28184" b="19883"/>
            <a:stretch/>
          </p:blipFill>
          <p:spPr>
            <a:xfrm>
              <a:off x="623046" y="2592619"/>
              <a:ext cx="4018312" cy="3717098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xmlns="" id="{D3547C1B-6462-44F1-B5CD-A0890F7C5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459" t="20176" r="25581" b="19542"/>
            <a:stretch/>
          </p:blipFill>
          <p:spPr>
            <a:xfrm>
              <a:off x="4027688" y="1480818"/>
              <a:ext cx="3745404" cy="413421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C41C9D0-11CE-4451-80CC-49809F8205DC}"/>
                </a:ext>
              </a:extLst>
            </p:cNvPr>
            <p:cNvSpPr txBox="1"/>
            <p:nvPr/>
          </p:nvSpPr>
          <p:spPr>
            <a:xfrm rot="21129199">
              <a:off x="2260742" y="3205178"/>
              <a:ext cx="1635719" cy="45287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ko-KR" altLang="en-US" sz="25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tvN 즐거운이야기 Bold" panose="02020603020101020101" pitchFamily="18" charset="-127"/>
                  <a:ea typeface="tvN 즐거운이야기 Bold" panose="02020603020101020101" pitchFamily="18" charset="-127"/>
                </a:rPr>
                <a:t>금강산 만물상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03A2406-DC0C-4C52-B046-4BA12EB67F76}"/>
                </a:ext>
              </a:extLst>
            </p:cNvPr>
            <p:cNvSpPr txBox="1"/>
            <p:nvPr/>
          </p:nvSpPr>
          <p:spPr>
            <a:xfrm rot="688106">
              <a:off x="5674903" y="2470018"/>
              <a:ext cx="1635719" cy="45287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>
                <a:lnSpc>
                  <a:spcPts val="2200"/>
                </a:lnSpc>
              </a:pPr>
              <a:r>
                <a:rPr lang="ko-KR" altLang="en-US" sz="25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tvN 즐거운이야기 Bold" panose="02020603020101020101" pitchFamily="18" charset="-127"/>
                  <a:ea typeface="tvN 즐거운이야기 Bold" panose="02020603020101020101" pitchFamily="18" charset="-127"/>
                </a:rPr>
                <a:t>금강산 </a:t>
              </a:r>
              <a:r>
                <a:rPr lang="ko-KR" altLang="en-US" sz="25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tvN 즐거운이야기 Bold" panose="02020603020101020101" pitchFamily="18" charset="-127"/>
                  <a:ea typeface="tvN 즐거운이야기 Bold" panose="02020603020101020101" pitchFamily="18" charset="-127"/>
                </a:rPr>
                <a:t>삼일포</a:t>
              </a:r>
              <a:endParaRPr lang="ko-KR" altLang="en-US" sz="25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6779365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31" y="2459995"/>
            <a:ext cx="2337959" cy="236088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6489" y="2434537"/>
            <a:ext cx="2322678" cy="236088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E6116919-F2EF-4B0B-87DC-2EC6BDE859B8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042176E1-FFEB-488D-ABC6-BCBBCAACF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BEB6EEE0-FAA3-4A98-9546-B40070BA67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698AC812-85D7-41F8-8597-A8837ADAFE01}"/>
              </a:ext>
            </a:extLst>
          </p:cNvPr>
          <p:cNvSpPr/>
          <p:nvPr/>
        </p:nvSpPr>
        <p:spPr>
          <a:xfrm>
            <a:off x="970650" y="329094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xmlns="" id="{C852C515-1CE4-46A1-B963-F9C009F91D4C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xmlns="" id="{A1D0979D-76D9-446D-8A73-2E16A8233887}"/>
              </a:ext>
            </a:extLst>
          </p:cNvPr>
          <p:cNvGrpSpPr/>
          <p:nvPr/>
        </p:nvGrpSpPr>
        <p:grpSpPr>
          <a:xfrm>
            <a:off x="472616" y="1457286"/>
            <a:ext cx="4819654" cy="509349"/>
            <a:chOff x="472616" y="1457286"/>
            <a:chExt cx="5051354" cy="533836"/>
          </a:xfrm>
        </p:grpSpPr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xmlns="" id="{C4926DE4-CCEF-4194-8B9F-34DC2623516D}"/>
                </a:ext>
              </a:extLst>
            </p:cNvPr>
            <p:cNvSpPr/>
            <p:nvPr/>
          </p:nvSpPr>
          <p:spPr>
            <a:xfrm>
              <a:off x="472616" y="1457286"/>
              <a:ext cx="5051354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xmlns="" id="{785A55B0-AD3C-47D6-9C14-F9EED25D6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xmlns="" id="{DFD05226-FC4F-4D26-B08C-2950A46B7064}"/>
                </a:ext>
              </a:extLst>
            </p:cNvPr>
            <p:cNvSpPr/>
            <p:nvPr/>
          </p:nvSpPr>
          <p:spPr>
            <a:xfrm>
              <a:off x="1013171" y="1501084"/>
              <a:ext cx="4224022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이동경로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: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금강산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&gt;&gt;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남북출입사무소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동해선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xmlns="" id="{26CC01C5-6C7E-4AA5-9D33-F09C2A5A1D9B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>
            <a:extLst>
              <a:ext uri="{FF2B5EF4-FFF2-40B4-BE49-F238E27FC236}">
                <a16:creationId xmlns:a16="http://schemas.microsoft.com/office/drawing/2014/main" xmlns="" id="{CB5C2A6E-0BDF-4428-A1BA-C85E4407CF34}"/>
              </a:ext>
            </a:extLst>
          </p:cNvPr>
          <p:cNvSpPr/>
          <p:nvPr/>
        </p:nvSpPr>
        <p:spPr>
          <a:xfrm>
            <a:off x="4920340" y="6392443"/>
            <a:ext cx="2892874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https://m.blog.naver.com/PostList.nhn?blogId=vienrose</a:t>
            </a:r>
            <a:endParaRPr lang="ko-KR" altLang="en-US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xmlns="" id="{063E0CD4-5D8B-4994-9B31-F3634716F2C0}"/>
              </a:ext>
            </a:extLst>
          </p:cNvPr>
          <p:cNvGrpSpPr/>
          <p:nvPr/>
        </p:nvGrpSpPr>
        <p:grpSpPr>
          <a:xfrm>
            <a:off x="4735033" y="6424111"/>
            <a:ext cx="370614" cy="230832"/>
            <a:chOff x="7765603" y="6451110"/>
            <a:chExt cx="370614" cy="230832"/>
          </a:xfrm>
        </p:grpSpPr>
        <p:sp>
          <p:nvSpPr>
            <p:cNvPr id="62" name="모서리가 둥근 직사각형 13">
              <a:extLst>
                <a:ext uri="{FF2B5EF4-FFF2-40B4-BE49-F238E27FC236}">
                  <a16:creationId xmlns:a16="http://schemas.microsoft.com/office/drawing/2014/main" xmlns="" id="{C1E04A44-41B9-4DCE-A5EA-6170F7B8E969}"/>
                </a:ext>
              </a:extLst>
            </p:cNvPr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xmlns="" id="{10B1BDC8-21D5-48D2-94D4-1AF1DE03BD3D}"/>
                </a:ext>
              </a:extLst>
            </p:cNvPr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sp>
        <p:nvSpPr>
          <p:cNvPr id="64" name="화살표: 오른쪽 63">
            <a:extLst>
              <a:ext uri="{FF2B5EF4-FFF2-40B4-BE49-F238E27FC236}">
                <a16:creationId xmlns:a16="http://schemas.microsoft.com/office/drawing/2014/main" xmlns="" id="{84D60360-F7CB-42D0-878B-635561E9A5BE}"/>
              </a:ext>
            </a:extLst>
          </p:cNvPr>
          <p:cNvSpPr/>
          <p:nvPr/>
        </p:nvSpPr>
        <p:spPr>
          <a:xfrm>
            <a:off x="3115066" y="3326134"/>
            <a:ext cx="2606962" cy="50934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xmlns="" id="{FDC3495B-FA43-4700-8EF8-72EDE8BA8D41}"/>
              </a:ext>
            </a:extLst>
          </p:cNvPr>
          <p:cNvGrpSpPr/>
          <p:nvPr/>
        </p:nvGrpSpPr>
        <p:grpSpPr>
          <a:xfrm>
            <a:off x="646782" y="4816311"/>
            <a:ext cx="2610658" cy="509349"/>
            <a:chOff x="472618" y="1457286"/>
            <a:chExt cx="3124998" cy="533836"/>
          </a:xfrm>
        </p:grpSpPr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xmlns="" id="{D1FBF131-2D02-4A84-B85B-CFA45E567246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xmlns="" id="{E38724E9-E8EC-4472-A8F0-B8EEF5A6339C}"/>
                </a:ext>
              </a:extLst>
            </p:cNvPr>
            <p:cNvSpPr/>
            <p:nvPr/>
          </p:nvSpPr>
          <p:spPr>
            <a:xfrm>
              <a:off x="1582083" y="1501084"/>
              <a:ext cx="90606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금강산</a:t>
              </a: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xmlns="" id="{F2177CAE-7294-4716-B424-6199B9DBD259}"/>
              </a:ext>
            </a:extLst>
          </p:cNvPr>
          <p:cNvGrpSpPr/>
          <p:nvPr/>
        </p:nvGrpSpPr>
        <p:grpSpPr>
          <a:xfrm>
            <a:off x="5597863" y="4816311"/>
            <a:ext cx="2610658" cy="509349"/>
            <a:chOff x="472618" y="1457286"/>
            <a:chExt cx="3124998" cy="533836"/>
          </a:xfrm>
        </p:grpSpPr>
        <p:sp>
          <p:nvSpPr>
            <p:cNvPr id="69" name="사각형: 둥근 모서리 68">
              <a:extLst>
                <a:ext uri="{FF2B5EF4-FFF2-40B4-BE49-F238E27FC236}">
                  <a16:creationId xmlns:a16="http://schemas.microsoft.com/office/drawing/2014/main" xmlns="" id="{C0A4F8D9-5278-4FEA-9134-1019AA953618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xmlns="" id="{DB86420A-34C1-4113-919B-CA5CC3AD89ED}"/>
                </a:ext>
              </a:extLst>
            </p:cNvPr>
            <p:cNvSpPr/>
            <p:nvPr/>
          </p:nvSpPr>
          <p:spPr>
            <a:xfrm>
              <a:off x="652758" y="1501084"/>
              <a:ext cx="2704000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남북출입사무소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동해선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xmlns="" id="{020D8962-B8B9-4943-BEFA-3E10462EE8CD}"/>
              </a:ext>
            </a:extLst>
          </p:cNvPr>
          <p:cNvCxnSpPr>
            <a:cxnSpLocks/>
          </p:cNvCxnSpPr>
          <p:nvPr/>
        </p:nvCxnSpPr>
        <p:spPr>
          <a:xfrm>
            <a:off x="3214575" y="3580809"/>
            <a:ext cx="2322938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그림 71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DC47E391-9F56-4F9E-AD87-97330BAB82B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39572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953066" y="2924811"/>
            <a:ext cx="7346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통일이와 함께 한 북한 체험기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어땠나요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? </a:t>
            </a:r>
          </a:p>
          <a:p>
            <a:pPr algn="ctr"/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9F67C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을 위해 우리가 할 수 있는 일을</a:t>
            </a:r>
            <a:endParaRPr lang="en-US" altLang="ko-KR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/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9F67C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실천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해봅시다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. 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CB89EBE-8586-4B27-B075-1330533A9866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233F84CC-3B20-4199-AD36-6E35C592B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A77F1435-0845-46E1-8A4D-AC0E3851F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FBB2E573-19D4-43E5-91DC-23F909501657}"/>
              </a:ext>
            </a:extLst>
          </p:cNvPr>
          <p:cNvSpPr/>
          <p:nvPr/>
        </p:nvSpPr>
        <p:spPr>
          <a:xfrm>
            <a:off x="970650" y="329094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 실천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46739D5C-88E4-4788-AD54-55BE760F3A98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F14F72D2-A853-4F84-8006-1D6C91ED3833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DC47E391-9F56-4F9E-AD87-97330BAB82B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92431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5C9775A5-38B4-4005-8B06-859917EE31E3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6EBED021-B54D-41F7-B476-4BC801495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2316AE73-CDA0-4CFB-8EB9-B39CB572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3A7AFCDA-AE78-4994-A44C-7FCF750B4C38}"/>
              </a:ext>
            </a:extLst>
          </p:cNvPr>
          <p:cNvSpPr/>
          <p:nvPr/>
        </p:nvSpPr>
        <p:spPr>
          <a:xfrm>
            <a:off x="970650" y="161936"/>
            <a:ext cx="42178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통일이 되면 금강산 뿐만 아니라 </a:t>
            </a:r>
            <a:endParaRPr lang="en-US" altLang="ko-KR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북한의 다른 관광지를 갈 수 있어요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.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B50157F8-5660-419A-AB0B-D6DEB66E17E5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xmlns="" id="{7ABCA25C-F757-4FDC-AB2F-66383F88E2CD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3E650EA1-3863-4F10-9055-81254203F685}"/>
              </a:ext>
            </a:extLst>
          </p:cNvPr>
          <p:cNvSpPr/>
          <p:nvPr/>
        </p:nvSpPr>
        <p:spPr>
          <a:xfrm>
            <a:off x="855838" y="2785106"/>
            <a:ext cx="1750800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백두산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(</a:t>
            </a:r>
            <a:r>
              <a:rPr lang="ko-KR" altLang="en-US" sz="3200" b="1" spc="-150" dirty="0" err="1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양강도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)</a:t>
            </a:r>
            <a:endParaRPr lang="ko-KR" altLang="en-US" sz="3200" b="1" spc="-150" dirty="0">
              <a:ln w="3175">
                <a:solidFill>
                  <a:schemeClr val="bg1"/>
                </a:solidFill>
              </a:ln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71018A81-B698-41D3-A7A7-2DFD0FAE7F61}"/>
              </a:ext>
            </a:extLst>
          </p:cNvPr>
          <p:cNvSpPr/>
          <p:nvPr/>
        </p:nvSpPr>
        <p:spPr>
          <a:xfrm>
            <a:off x="4572000" y="2428112"/>
            <a:ext cx="185820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묘향산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(</a:t>
            </a:r>
            <a:r>
              <a:rPr lang="ko-KR" altLang="en-US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평안북도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)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D288A1CB-733A-4822-BBAB-D4BA6EE8DFB9}"/>
              </a:ext>
            </a:extLst>
          </p:cNvPr>
          <p:cNvSpPr/>
          <p:nvPr/>
        </p:nvSpPr>
        <p:spPr>
          <a:xfrm>
            <a:off x="6642691" y="5265709"/>
            <a:ext cx="1710725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박연폭포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(</a:t>
            </a:r>
            <a:r>
              <a:rPr lang="ko-KR" altLang="en-US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개성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)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xmlns="" id="{0A7AAA4A-A2BC-4E47-90E2-E773869E9CEF}"/>
              </a:ext>
            </a:extLst>
          </p:cNvPr>
          <p:cNvSpPr/>
          <p:nvPr/>
        </p:nvSpPr>
        <p:spPr>
          <a:xfrm>
            <a:off x="2792988" y="5444130"/>
            <a:ext cx="1702710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공민왕릉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(</a:t>
            </a:r>
            <a:r>
              <a:rPr lang="ko-KR" altLang="en-US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개성</a:t>
            </a:r>
            <a:r>
              <a:rPr lang="en-US" altLang="ko-KR" sz="3200" b="1" spc="-150" dirty="0">
                <a:ln w="3175">
                  <a:solidFill>
                    <a:schemeClr val="bg1"/>
                  </a:solidFill>
                </a:ln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287088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596828" y="2708730"/>
            <a:ext cx="4006225" cy="2483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4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</a:t>
            </a:r>
            <a:r>
              <a:rPr lang="ko-KR" altLang="en-US" sz="4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을 위해</a:t>
            </a:r>
            <a:endParaRPr lang="en-US" altLang="ko-KR" sz="4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4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우리가 할 수 있는</a:t>
            </a:r>
            <a:endParaRPr lang="en-US" altLang="ko-KR" sz="4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 algn="ctr">
              <a:lnSpc>
                <a:spcPct val="120000"/>
              </a:lnSpc>
              <a:tabLst>
                <a:tab pos="3943350" algn="l"/>
                <a:tab pos="4038600" algn="l"/>
              </a:tabLst>
            </a:pPr>
            <a:r>
              <a:rPr lang="ko-KR" altLang="en-US" sz="4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일을 알아봅시다</a:t>
            </a:r>
            <a:r>
              <a:rPr lang="en-US" altLang="ko-KR" sz="4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E7127DDC-68AE-4EF8-895E-3A61F9AEB320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BBC29FFC-93B5-4B7D-886B-4E2D15DFD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4BD4F4F4-8F81-4650-A0C8-367E8804BB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BF7218BD-ED9D-4501-93D6-9279C7E823A9}"/>
              </a:ext>
            </a:extLst>
          </p:cNvPr>
          <p:cNvSpPr/>
          <p:nvPr/>
        </p:nvSpPr>
        <p:spPr>
          <a:xfrm>
            <a:off x="970650" y="329094"/>
            <a:ext cx="3927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통일을 위해 우리가 할 수 있는 일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8C13CAA8-2DDC-4769-B683-3806CDCFDF88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9E125570-9C1F-41A3-BC13-AB55990D2953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EF90F2CF-A76A-4463-901D-DF17B4AAE1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383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68A79578-AF63-4C32-831C-B216DF5C5BDB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5B4A25FF-C4EE-431E-93CE-6C1A95DF2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C338EFB7-F743-4FAB-876C-D930C6E77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E9C8277C-F5B4-41D8-9D82-F83B9CB373A4}"/>
              </a:ext>
            </a:extLst>
          </p:cNvPr>
          <p:cNvSpPr/>
          <p:nvPr/>
        </p:nvSpPr>
        <p:spPr>
          <a:xfrm>
            <a:off x="970650" y="329094"/>
            <a:ext cx="3927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통일을 위해 우리가 할 수 있는 일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177A6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338DA903-CB55-4F99-B326-0BD0D77DAA33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xmlns="" id="{04EFAD62-7C35-462C-B070-7D10D330DB03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3FEBDA7B-50F7-4C4E-BB18-BAD7648084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771325" y="2627792"/>
            <a:ext cx="460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통일을 나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우리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</a:t>
            </a: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의 일로 생각하고</a:t>
            </a:r>
            <a:endParaRPr lang="en-US" altLang="ko-KR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북한을 올바로 알기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44392F96-427F-4858-9F35-E75090A34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055" y="2661052"/>
            <a:ext cx="641730" cy="605406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C1A592CE-D8A5-4C32-A8E9-0C1563F1E5F7}"/>
              </a:ext>
            </a:extLst>
          </p:cNvPr>
          <p:cNvSpPr/>
          <p:nvPr/>
        </p:nvSpPr>
        <p:spPr>
          <a:xfrm>
            <a:off x="2072321" y="2661051"/>
            <a:ext cx="560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6E5D6152-26F5-42D9-B42B-B110179B4F4D}"/>
              </a:ext>
            </a:extLst>
          </p:cNvPr>
          <p:cNvSpPr/>
          <p:nvPr/>
        </p:nvSpPr>
        <p:spPr>
          <a:xfrm>
            <a:off x="2771325" y="3381716"/>
            <a:ext cx="460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북한친구에게 관심을 갖고 탈북 친구들의 </a:t>
            </a:r>
          </a:p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학교생활을 친절하게 </a:t>
            </a:r>
            <a:r>
              <a:rPr lang="ko-KR" altLang="en-US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도와주기</a:t>
            </a:r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91B3FA13-2F00-4761-AF21-E151E06C3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055" y="3414976"/>
            <a:ext cx="641730" cy="605406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C06A86C4-A195-4F33-8F92-E857C00DE648}"/>
              </a:ext>
            </a:extLst>
          </p:cNvPr>
          <p:cNvSpPr/>
          <p:nvPr/>
        </p:nvSpPr>
        <p:spPr>
          <a:xfrm>
            <a:off x="2072321" y="3414975"/>
            <a:ext cx="560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xmlns="" id="{BE09A23A-2B5C-4660-94DB-39CEF36E844D}"/>
              </a:ext>
            </a:extLst>
          </p:cNvPr>
          <p:cNvSpPr/>
          <p:nvPr/>
        </p:nvSpPr>
        <p:spPr>
          <a:xfrm>
            <a:off x="2771325" y="4206542"/>
            <a:ext cx="4604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통일을 주제로 열리는 행사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공연에 참여하기</a:t>
            </a: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1DB0D476-3138-421D-B591-76C7EE2DA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055" y="4108640"/>
            <a:ext cx="641730" cy="605406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0EC5A8D6-E1C1-4FDD-8A59-A7B55ED54EF7}"/>
              </a:ext>
            </a:extLst>
          </p:cNvPr>
          <p:cNvSpPr/>
          <p:nvPr/>
        </p:nvSpPr>
        <p:spPr>
          <a:xfrm>
            <a:off x="2072321" y="4108639"/>
            <a:ext cx="560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DC359A6A-51F2-41B3-A6FC-2A30BB80FB49}"/>
              </a:ext>
            </a:extLst>
          </p:cNvPr>
          <p:cNvSpPr/>
          <p:nvPr/>
        </p:nvSpPr>
        <p:spPr>
          <a:xfrm>
            <a:off x="2771325" y="4813870"/>
            <a:ext cx="4604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3290AB32-8486-4B41-8FF2-5B12E79AF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055" y="4847130"/>
            <a:ext cx="641730" cy="605406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5D496D09-3EA7-4CEA-827F-C851AD1349DF}"/>
              </a:ext>
            </a:extLst>
          </p:cNvPr>
          <p:cNvSpPr/>
          <p:nvPr/>
        </p:nvSpPr>
        <p:spPr>
          <a:xfrm>
            <a:off x="2072321" y="4847129"/>
            <a:ext cx="560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4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AB3CDDD1-12D7-4314-87F5-B019577238EE}"/>
              </a:ext>
            </a:extLst>
          </p:cNvPr>
          <p:cNvSpPr/>
          <p:nvPr/>
        </p:nvSpPr>
        <p:spPr>
          <a:xfrm>
            <a:off x="2852678" y="4813870"/>
            <a:ext cx="4168240" cy="6386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5020215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2718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2076D646-BEA8-4675-8F54-181D53CF50D2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B718F73-7585-4187-B011-5A09C665A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0C515FDD-400E-42D1-8401-08E8F46303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D1F325C-0AB2-45EE-9720-85ABD01D2BF3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25" name="그림 24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3476503D-F0A4-4037-BA48-21D73F3EE3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64333CD3-08B1-41FA-8AB5-5095035E55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294" y="4888537"/>
            <a:ext cx="7933412" cy="1364776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5133C060-9A28-497E-8743-B8E8F1FA3432}"/>
              </a:ext>
            </a:extLst>
          </p:cNvPr>
          <p:cNvSpPr/>
          <p:nvPr/>
        </p:nvSpPr>
        <p:spPr>
          <a:xfrm>
            <a:off x="1979028" y="5191175"/>
            <a:ext cx="6157455" cy="537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박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 가족체험에 참여할 남한 이산가족 초대</a:t>
            </a:r>
            <a:endParaRPr lang="en-US" altLang="ko-KR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516729" y="4879012"/>
            <a:ext cx="1964092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뉴스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1(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사진공동취재단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</a:t>
            </a:r>
            <a:endParaRPr lang="ko-KR" altLang="en-US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7020918" y="4910680"/>
            <a:ext cx="370614" cy="230832"/>
            <a:chOff x="7765603" y="6451110"/>
            <a:chExt cx="370614" cy="230832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7785633" y="6468344"/>
              <a:ext cx="348438" cy="180976"/>
            </a:xfrm>
            <a:prstGeom prst="round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7765603" y="6451110"/>
              <a:ext cx="37061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9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출처</a:t>
              </a:r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A429C751-978D-43A0-B61D-A815B68A479D}"/>
              </a:ext>
            </a:extLst>
          </p:cNvPr>
          <p:cNvSpPr/>
          <p:nvPr/>
        </p:nvSpPr>
        <p:spPr>
          <a:xfrm>
            <a:off x="2013529" y="5751136"/>
            <a:ext cx="1736373" cy="296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alpha val="43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남한 가족의 평양 방문 성사</a:t>
            </a:r>
            <a:endParaRPr lang="en-US" altLang="ko-KR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alpha val="43000"/>
                </a:schemeClr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BCDC957B-7EA6-442E-950F-E4F61593CFA4}"/>
              </a:ext>
            </a:extLst>
          </p:cNvPr>
          <p:cNvSpPr/>
          <p:nvPr/>
        </p:nvSpPr>
        <p:spPr>
          <a:xfrm>
            <a:off x="970650" y="329094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8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시 뉴스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FB0E7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8350F57F-ED03-4867-A6C1-9E1EB4E82626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02891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185E6C74-624F-4835-9BFE-07CDD3066320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E198DAF6-9EA4-4478-9685-D753F2E02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EDF77E4F-210E-45CE-A04B-75AB7F19D3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00F6C9D8-202A-47A9-B992-4131C2284956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291550F5-59CD-40A3-971B-9CA3493CD5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661"/>
          <a:stretch/>
        </p:blipFill>
        <p:spPr>
          <a:xfrm>
            <a:off x="1464156" y="1791786"/>
            <a:ext cx="6203029" cy="5066213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646B2BF7-251B-4EC1-95E6-B7DC72E40C3A}"/>
              </a:ext>
            </a:extLst>
          </p:cNvPr>
          <p:cNvSpPr/>
          <p:nvPr/>
        </p:nvSpPr>
        <p:spPr>
          <a:xfrm>
            <a:off x="970650" y="329094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통일이가 받은 문자 메시지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FB0E7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40A15B88-A2E6-4350-B136-468437CA98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511"/>
          <a:stretch/>
        </p:blipFill>
        <p:spPr>
          <a:xfrm>
            <a:off x="0" y="2915392"/>
            <a:ext cx="9144000" cy="394260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F5280BED-D8CC-4726-956B-5A967AB071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600000" flipH="1">
            <a:off x="7148619" y="2954316"/>
            <a:ext cx="1901923" cy="180349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7318583" y="3381817"/>
            <a:ext cx="1552028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할아버지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! </a:t>
            </a:r>
          </a:p>
          <a:p>
            <a:pPr algn="ctr"/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우리 정말 북한에 </a:t>
            </a:r>
          </a:p>
          <a:p>
            <a:pPr algn="ctr"/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갈 수 있게 됐어요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~</a:t>
            </a:r>
            <a:endParaRPr lang="ko-KR" altLang="en-US" sz="16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xmlns="" id="{C06A0305-7BA6-405A-AEEA-A84D893A9B82}"/>
              </a:ext>
            </a:extLst>
          </p:cNvPr>
          <p:cNvSpPr/>
          <p:nvPr/>
        </p:nvSpPr>
        <p:spPr>
          <a:xfrm>
            <a:off x="2286135" y="3445101"/>
            <a:ext cx="533593" cy="5335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9939" y="3542754"/>
            <a:ext cx="315650" cy="326173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xmlns="" id="{D09C9D90-D66E-4B7B-9E79-14D0AB688F10}"/>
              </a:ext>
            </a:extLst>
          </p:cNvPr>
          <p:cNvSpPr/>
          <p:nvPr/>
        </p:nvSpPr>
        <p:spPr>
          <a:xfrm>
            <a:off x="2251768" y="2736413"/>
            <a:ext cx="684803" cy="370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통일부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xmlns="" id="{0A291813-64E4-481E-A183-E5492A2EB806}"/>
              </a:ext>
            </a:extLst>
          </p:cNvPr>
          <p:cNvCxnSpPr>
            <a:cxnSpLocks/>
          </p:cNvCxnSpPr>
          <p:nvPr/>
        </p:nvCxnSpPr>
        <p:spPr>
          <a:xfrm>
            <a:off x="2314674" y="3201277"/>
            <a:ext cx="4619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xmlns="" id="{21632E2A-C74B-425D-B6C1-A30430AD4D70}"/>
              </a:ext>
            </a:extLst>
          </p:cNvPr>
          <p:cNvSpPr/>
          <p:nvPr/>
        </p:nvSpPr>
        <p:spPr>
          <a:xfrm>
            <a:off x="6534312" y="2771701"/>
            <a:ext cx="306059" cy="4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xmlns="" id="{8A45C888-684C-4D5D-B0FE-173ED59C28D7}"/>
              </a:ext>
            </a:extLst>
          </p:cNvPr>
          <p:cNvSpPr/>
          <p:nvPr/>
        </p:nvSpPr>
        <p:spPr>
          <a:xfrm>
            <a:off x="6534312" y="2861591"/>
            <a:ext cx="306059" cy="4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FB4FA69A-FE9A-4847-A46E-D4B1D0B395E9}"/>
              </a:ext>
            </a:extLst>
          </p:cNvPr>
          <p:cNvSpPr/>
          <p:nvPr/>
        </p:nvSpPr>
        <p:spPr>
          <a:xfrm>
            <a:off x="6534312" y="2951481"/>
            <a:ext cx="306059" cy="48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xmlns="" id="{456ED527-793C-4E51-979F-BE6F7FA6D0A9}"/>
              </a:ext>
            </a:extLst>
          </p:cNvPr>
          <p:cNvSpPr/>
          <p:nvPr/>
        </p:nvSpPr>
        <p:spPr>
          <a:xfrm>
            <a:off x="2965969" y="3492170"/>
            <a:ext cx="3914747" cy="3036736"/>
          </a:xfrm>
          <a:prstGeom prst="roundRect">
            <a:avLst>
              <a:gd name="adj" fmla="val 6945"/>
            </a:avLst>
          </a:prstGeom>
          <a:solidFill>
            <a:srgbClr val="F9F67C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94E366F5-C1FC-4D99-BA7F-1D8509085766}"/>
              </a:ext>
            </a:extLst>
          </p:cNvPr>
          <p:cNvSpPr/>
          <p:nvPr/>
        </p:nvSpPr>
        <p:spPr>
          <a:xfrm>
            <a:off x="3280817" y="3629342"/>
            <a:ext cx="1547218" cy="335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&lt;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당신을 초대합니다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&gt;</a:t>
            </a:r>
            <a:endParaRPr lang="ko-KR" altLang="en-US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ysClr val="windowText" lastClr="000000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xmlns="" id="{9B45A8F9-E1BA-4F87-85A0-80143CAECFB3}"/>
              </a:ext>
            </a:extLst>
          </p:cNvPr>
          <p:cNvSpPr/>
          <p:nvPr/>
        </p:nvSpPr>
        <p:spPr>
          <a:xfrm>
            <a:off x="3280817" y="3965268"/>
            <a:ext cx="4111326" cy="59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안녕하세요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.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통일부입니다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z="1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김통일님은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북한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박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 가족체험에 당첨됐습니다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. 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DFCCDCEC-E044-4CA0-8B2B-97839BE1B3F9}"/>
              </a:ext>
            </a:extLst>
          </p:cNvPr>
          <p:cNvSpPr/>
          <p:nvPr/>
        </p:nvSpPr>
        <p:spPr>
          <a:xfrm>
            <a:off x="3269094" y="4528527"/>
            <a:ext cx="3106941" cy="1752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1.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기      간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2022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년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5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월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21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~23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 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ysClr val="windowText" lastClr="000000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2.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장      소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북한 평양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금강산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ysClr val="windowText" lastClr="000000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3.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이동방법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: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버스</a:t>
            </a:r>
            <a:endParaRPr lang="en-US" altLang="ko-KR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ysClr val="windowText" lastClr="000000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4.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이동경로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남북출입사무소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경의선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 -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– 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                               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금강산 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–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남북출입사무소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동해선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5. </a:t>
            </a:r>
            <a:r>
              <a:rPr lang="ko-KR" altLang="en-US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기타 문의사항은 통일부로 연락주세요</a:t>
            </a:r>
            <a:r>
              <a:rPr lang="en-US" altLang="ko-KR" sz="1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ysClr val="windowText" lastClr="000000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. </a:t>
            </a:r>
            <a:endParaRPr lang="ko-KR" altLang="en-US" sz="1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ysClr val="windowText" lastClr="000000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49" name="그림 48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118FD020-303A-4F4F-949D-DCB83D8CBC2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xmlns="" id="{E06ED9BE-0705-4E02-9E13-8567321E0ADF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D74C0782-1285-4414-B5E8-5B02B68C55B5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BA296AF4-D685-4646-80E6-49F275BDC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3723C728-5E8A-4531-9F2F-58AC6650B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BB387B3B-F61F-47AE-BA8E-16355512FB11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623F2DAC-19C4-4BC8-AAF0-F162FDFDF8BF}"/>
              </a:ext>
            </a:extLst>
          </p:cNvPr>
          <p:cNvSpPr/>
          <p:nvPr/>
        </p:nvSpPr>
        <p:spPr>
          <a:xfrm>
            <a:off x="970650" y="329094"/>
            <a:ext cx="2912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통일이와 할아버지 소개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FB0E7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13260E98-A266-4EDD-8B62-DA3FB12BD1E8}"/>
              </a:ext>
            </a:extLst>
          </p:cNvPr>
          <p:cNvSpPr/>
          <p:nvPr/>
        </p:nvSpPr>
        <p:spPr>
          <a:xfrm>
            <a:off x="1688813" y="4189442"/>
            <a:ext cx="2597186" cy="509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통일이 할아버지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(83)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5496641E-E8AA-45B1-BD19-F5674ACC6854}"/>
              </a:ext>
            </a:extLst>
          </p:cNvPr>
          <p:cNvSpPr/>
          <p:nvPr/>
        </p:nvSpPr>
        <p:spPr>
          <a:xfrm>
            <a:off x="1762947" y="4631662"/>
            <a:ext cx="2448919" cy="737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북한에 두고 온 가족을 </a:t>
            </a:r>
            <a:endParaRPr lang="en-US" altLang="ko-KR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항상 그리워함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xmlns="" id="{CA119EB7-2E34-4B26-95FE-7D5974E74AFF}"/>
              </a:ext>
            </a:extLst>
          </p:cNvPr>
          <p:cNvSpPr/>
          <p:nvPr/>
        </p:nvSpPr>
        <p:spPr>
          <a:xfrm>
            <a:off x="5335300" y="4189442"/>
            <a:ext cx="1494320" cy="509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40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김통일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(12)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3AC5B374-D90D-42C9-92D6-BE4A038F23B2}"/>
              </a:ext>
            </a:extLst>
          </p:cNvPr>
          <p:cNvSpPr/>
          <p:nvPr/>
        </p:nvSpPr>
        <p:spPr>
          <a:xfrm>
            <a:off x="4479509" y="4631662"/>
            <a:ext cx="314968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배려심이 많은 어린이로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같은 반 북한이탈주민 </a:t>
            </a:r>
            <a:r>
              <a:rPr lang="ko-KR" altLang="en-US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친구로부터</a:t>
            </a:r>
            <a:endParaRPr lang="en-US" altLang="ko-KR" spc="-15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북한 </a:t>
            </a:r>
            <a:r>
              <a: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이야기를 종종 들음</a:t>
            </a:r>
            <a:r>
              <a:rPr lang="en-US" altLang="ko-KR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3A969CF-6D47-4A54-978B-D8884D8B1309}"/>
              </a:ext>
            </a:extLst>
          </p:cNvPr>
          <p:cNvSpPr/>
          <p:nvPr/>
        </p:nvSpPr>
        <p:spPr>
          <a:xfrm>
            <a:off x="1870987" y="1773839"/>
            <a:ext cx="2232838" cy="223283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xmlns="" id="{268C1CF4-AC77-4C6D-B0FF-7CB587E7AAB5}"/>
              </a:ext>
            </a:extLst>
          </p:cNvPr>
          <p:cNvSpPr/>
          <p:nvPr/>
        </p:nvSpPr>
        <p:spPr>
          <a:xfrm>
            <a:off x="4966041" y="1773839"/>
            <a:ext cx="2232838" cy="223283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5B1CAEAD-7A6C-4DCC-BF93-8662BC3E5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00" t="22477" r="26149" b="17782"/>
          <a:stretch/>
        </p:blipFill>
        <p:spPr>
          <a:xfrm>
            <a:off x="2010927" y="1902012"/>
            <a:ext cx="2055656" cy="223283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C80B3D5-91A0-4A21-807F-B9373871F5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67" t="26902" r="30663" b="22879"/>
          <a:stretch/>
        </p:blipFill>
        <p:spPr>
          <a:xfrm>
            <a:off x="5324450" y="1912111"/>
            <a:ext cx="1863581" cy="2128955"/>
          </a:xfrm>
          <a:prstGeom prst="rect">
            <a:avLst/>
          </a:prstGeom>
        </p:spPr>
      </p:pic>
      <p:pic>
        <p:nvPicPr>
          <p:cNvPr id="41" name="그림 40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2AD344BD-8882-4144-8672-8FBCF976A8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xmlns="" id="{994FA4EE-43F3-49C6-91B9-DAFD89BE282F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85771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8514715D-F526-49D1-B840-18195C49A78C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E9AD36BF-64DE-49C1-904F-52A0D7E54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0CA10531-1162-4252-B524-0399D7CBD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D95B46D2-DEC3-4986-AADE-3EDDDE90D120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42E806F7-A94C-443D-98B4-EB657CEC0659}"/>
              </a:ext>
            </a:extLst>
          </p:cNvPr>
          <p:cNvSpPr/>
          <p:nvPr/>
        </p:nvSpPr>
        <p:spPr>
          <a:xfrm>
            <a:off x="970650" y="329094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전체 일정 소개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FB0E7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37" name="그림 36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42812888-A00B-4CD1-8A25-6A321D6D03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F3FC287B-F33F-15D6-654E-3A3687A3D852}"/>
              </a:ext>
            </a:extLst>
          </p:cNvPr>
          <p:cNvGrpSpPr/>
          <p:nvPr/>
        </p:nvGrpSpPr>
        <p:grpSpPr>
          <a:xfrm>
            <a:off x="989879" y="2077866"/>
            <a:ext cx="7164242" cy="2834196"/>
            <a:chOff x="1081135" y="2077866"/>
            <a:chExt cx="7164242" cy="283419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xmlns="" id="{918E166C-F919-4C8E-8FA6-6515977F6C38}"/>
                </a:ext>
              </a:extLst>
            </p:cNvPr>
            <p:cNvSpPr/>
            <p:nvPr/>
          </p:nvSpPr>
          <p:spPr>
            <a:xfrm>
              <a:off x="1081135" y="2204541"/>
              <a:ext cx="7164242" cy="7922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xmlns="" id="{A3082F4D-E8CB-4036-BB63-43F94A5B844C}"/>
                </a:ext>
              </a:extLst>
            </p:cNvPr>
            <p:cNvSpPr/>
            <p:nvPr/>
          </p:nvSpPr>
          <p:spPr>
            <a:xfrm>
              <a:off x="1635279" y="2369856"/>
              <a:ext cx="8787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177A6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1</a:t>
              </a:r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177A6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일차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7D58D461-EF1A-4ECB-BDBD-BFA54D90B946}"/>
                </a:ext>
              </a:extLst>
            </p:cNvPr>
            <p:cNvSpPr/>
            <p:nvPr/>
          </p:nvSpPr>
          <p:spPr>
            <a:xfrm>
              <a:off x="2569189" y="2369856"/>
              <a:ext cx="27671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평양 도착 </a:t>
              </a:r>
              <a:r>
                <a:rPr lang="ko-KR" altLang="en-US" sz="2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ㅣ</a:t>
              </a:r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평양 관광</a:t>
              </a:r>
            </a:p>
          </p:txBody>
        </p:sp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xmlns="" id="{84D9D460-B277-4D6C-86F3-C7BF4E48F124}"/>
                </a:ext>
              </a:extLst>
            </p:cNvPr>
            <p:cNvSpPr/>
            <p:nvPr/>
          </p:nvSpPr>
          <p:spPr>
            <a:xfrm>
              <a:off x="1081135" y="3162153"/>
              <a:ext cx="7164242" cy="7922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xmlns="" id="{A34144CA-83BD-4723-B490-2DEB49C64FE2}"/>
                </a:ext>
              </a:extLst>
            </p:cNvPr>
            <p:cNvSpPr/>
            <p:nvPr/>
          </p:nvSpPr>
          <p:spPr>
            <a:xfrm>
              <a:off x="1635279" y="3327468"/>
              <a:ext cx="8787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177A6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2</a:t>
              </a:r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177A6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일차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xmlns="" id="{7E1A125C-6DC2-4AD1-AFC2-425219185016}"/>
                </a:ext>
              </a:extLst>
            </p:cNvPr>
            <p:cNvSpPr/>
            <p:nvPr/>
          </p:nvSpPr>
          <p:spPr>
            <a:xfrm>
              <a:off x="2569189" y="3327468"/>
              <a:ext cx="30283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평양 관광 </a:t>
              </a:r>
              <a:r>
                <a:rPr lang="ko-KR" altLang="en-US" sz="2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ㅣ</a:t>
              </a:r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소학교 방문</a:t>
              </a:r>
            </a:p>
          </p:txBody>
        </p:sp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xmlns="" id="{A5024DB1-D228-4631-9019-A2E10EB4F73B}"/>
                </a:ext>
              </a:extLst>
            </p:cNvPr>
            <p:cNvSpPr/>
            <p:nvPr/>
          </p:nvSpPr>
          <p:spPr>
            <a:xfrm>
              <a:off x="1081135" y="4119765"/>
              <a:ext cx="7164242" cy="7922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xmlns="" id="{F68C91A6-1427-4C82-9AFB-88B7B8A2BE00}"/>
                </a:ext>
              </a:extLst>
            </p:cNvPr>
            <p:cNvSpPr/>
            <p:nvPr/>
          </p:nvSpPr>
          <p:spPr>
            <a:xfrm>
              <a:off x="1635279" y="4285080"/>
              <a:ext cx="8787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177A6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3</a:t>
              </a:r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177A6"/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일차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xmlns="" id="{D7E3EF6D-2A61-4323-972C-A16FF091D844}"/>
                </a:ext>
              </a:extLst>
            </p:cNvPr>
            <p:cNvSpPr/>
            <p:nvPr/>
          </p:nvSpPr>
          <p:spPr>
            <a:xfrm>
              <a:off x="2569189" y="4285080"/>
              <a:ext cx="52918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금강산 도착 </a:t>
              </a:r>
              <a:r>
                <a:rPr lang="ko-KR" altLang="en-US" sz="2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ㅣ</a:t>
              </a:r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이산가족 상봉 </a:t>
              </a:r>
              <a:r>
                <a:rPr lang="ko-KR" altLang="en-US" sz="2400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ㅣ</a:t>
              </a:r>
              <a:r>
                <a:rPr lang="ko-KR" altLang="en-US" sz="2400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금강산 관광</a:t>
              </a: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xmlns="" id="{BC0AAF68-D866-4057-9F07-08CFB4B62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30" y="2077866"/>
              <a:ext cx="438003" cy="631490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xmlns="" id="{E2CA51A0-9327-4B12-9382-DFB7913A1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30" y="3046729"/>
              <a:ext cx="438003" cy="631490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xmlns="" id="{F006633F-4709-4871-B2C9-42071DF6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1030" y="3969335"/>
              <a:ext cx="438003" cy="631490"/>
            </a:xfrm>
            <a:prstGeom prst="rect">
              <a:avLst/>
            </a:prstGeom>
          </p:spPr>
        </p:pic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xmlns="" id="{A09D5E12-AF6C-4AD3-982F-91A6D094B87A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0302312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6644" y="2054056"/>
            <a:ext cx="2452564" cy="2460205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567DCDF1-2A83-4C3E-AD3C-2BC392174F96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345C9992-BCF4-434F-94D6-ADAF97A9F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B92A8DE6-D861-4F66-9434-FD6F2260C5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069142E0-0B36-4B6E-877C-676A100B6501}"/>
              </a:ext>
            </a:extLst>
          </p:cNvPr>
          <p:cNvSpPr/>
          <p:nvPr/>
        </p:nvSpPr>
        <p:spPr>
          <a:xfrm>
            <a:off x="970650" y="329094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평양시내 엿보기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xmlns="" id="{ADDB970D-8014-4F3D-BADE-33F4E79BB04E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A005487A-7538-4090-B576-B85B515132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44" y="2104689"/>
            <a:ext cx="2521329" cy="2460205"/>
          </a:xfrm>
          <a:prstGeom prst="rect">
            <a:avLst/>
          </a:prstGeom>
        </p:spPr>
      </p:pic>
      <p:sp>
        <p:nvSpPr>
          <p:cNvPr id="8" name="화살표: 오른쪽 7">
            <a:extLst>
              <a:ext uri="{FF2B5EF4-FFF2-40B4-BE49-F238E27FC236}">
                <a16:creationId xmlns:a16="http://schemas.microsoft.com/office/drawing/2014/main" xmlns="" id="{44FC3BAE-2980-413C-9F17-B59A2CD02E27}"/>
              </a:ext>
            </a:extLst>
          </p:cNvPr>
          <p:cNvSpPr/>
          <p:nvPr/>
        </p:nvSpPr>
        <p:spPr>
          <a:xfrm>
            <a:off x="3115066" y="3024084"/>
            <a:ext cx="2606962" cy="50934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25B82BF6-546D-40CB-B9B3-00730FA504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97" t="48705" r="33395"/>
          <a:stretch/>
        </p:blipFill>
        <p:spPr>
          <a:xfrm>
            <a:off x="3106259" y="3533432"/>
            <a:ext cx="2817868" cy="3324567"/>
          </a:xfrm>
          <a:prstGeom prst="rect">
            <a:avLst/>
          </a:prstGeom>
        </p:spPr>
      </p:pic>
      <p:pic>
        <p:nvPicPr>
          <p:cNvPr id="54" name="그림 53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4D916F1D-B4BB-4F79-9F30-260EC10681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grpSp>
        <p:nvGrpSpPr>
          <p:cNvPr id="56" name="그룹 55">
            <a:extLst>
              <a:ext uri="{FF2B5EF4-FFF2-40B4-BE49-F238E27FC236}">
                <a16:creationId xmlns:a16="http://schemas.microsoft.com/office/drawing/2014/main" xmlns="" id="{F41C36EF-3B9A-4866-B039-D9874357E810}"/>
              </a:ext>
            </a:extLst>
          </p:cNvPr>
          <p:cNvGrpSpPr/>
          <p:nvPr/>
        </p:nvGrpSpPr>
        <p:grpSpPr>
          <a:xfrm>
            <a:off x="646782" y="4514261"/>
            <a:ext cx="2610658" cy="509349"/>
            <a:chOff x="472618" y="1457286"/>
            <a:chExt cx="3124998" cy="533836"/>
          </a:xfrm>
        </p:grpSpPr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xmlns="" id="{674DD970-7377-43D2-BC0A-573E9933B880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xmlns="" id="{E2BC79FE-A67B-46E2-A5A1-89FB412C3BA4}"/>
                </a:ext>
              </a:extLst>
            </p:cNvPr>
            <p:cNvSpPr/>
            <p:nvPr/>
          </p:nvSpPr>
          <p:spPr>
            <a:xfrm>
              <a:off x="781019" y="1501084"/>
              <a:ext cx="2327228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남북출입사무소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경의선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xmlns="" id="{8EEC5B10-6C72-45B1-81C7-0A61C3A3021E}"/>
              </a:ext>
            </a:extLst>
          </p:cNvPr>
          <p:cNvGrpSpPr/>
          <p:nvPr/>
        </p:nvGrpSpPr>
        <p:grpSpPr>
          <a:xfrm>
            <a:off x="5597863" y="4514261"/>
            <a:ext cx="2610658" cy="509349"/>
            <a:chOff x="472618" y="1457286"/>
            <a:chExt cx="3124998" cy="533836"/>
          </a:xfrm>
        </p:grpSpPr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xmlns="" id="{6BCB569F-F4A7-4871-8CAD-05A866E97860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xmlns="" id="{3CCF85A6-C019-4672-BFF7-6510F0F549FE}"/>
                </a:ext>
              </a:extLst>
            </p:cNvPr>
            <p:cNvSpPr/>
            <p:nvPr/>
          </p:nvSpPr>
          <p:spPr>
            <a:xfrm>
              <a:off x="1665893" y="1501084"/>
              <a:ext cx="677727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평양</a:t>
              </a:r>
            </a:p>
          </p:txBody>
        </p:sp>
      </p:grp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xmlns="" id="{B41322F0-7503-4BCF-A29F-D05B65DB4C15}"/>
              </a:ext>
            </a:extLst>
          </p:cNvPr>
          <p:cNvCxnSpPr>
            <a:cxnSpLocks/>
          </p:cNvCxnSpPr>
          <p:nvPr/>
        </p:nvCxnSpPr>
        <p:spPr>
          <a:xfrm>
            <a:off x="3214575" y="3278759"/>
            <a:ext cx="2322938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그룹 64">
            <a:extLst>
              <a:ext uri="{FF2B5EF4-FFF2-40B4-BE49-F238E27FC236}">
                <a16:creationId xmlns:a16="http://schemas.microsoft.com/office/drawing/2014/main" xmlns="" id="{CB956757-D99F-4566-A6CA-EFAA4A322DF3}"/>
              </a:ext>
            </a:extLst>
          </p:cNvPr>
          <p:cNvGrpSpPr/>
          <p:nvPr/>
        </p:nvGrpSpPr>
        <p:grpSpPr>
          <a:xfrm>
            <a:off x="472617" y="1457286"/>
            <a:ext cx="5064896" cy="509349"/>
            <a:chOff x="472617" y="1457286"/>
            <a:chExt cx="5308386" cy="533836"/>
          </a:xfrm>
        </p:grpSpPr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xmlns="" id="{5B4DBE46-BBD4-491C-90EB-298BB498AFA7}"/>
                </a:ext>
              </a:extLst>
            </p:cNvPr>
            <p:cNvSpPr/>
            <p:nvPr/>
          </p:nvSpPr>
          <p:spPr>
            <a:xfrm>
              <a:off x="472617" y="1457286"/>
              <a:ext cx="5308386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xmlns="" id="{4A30F1C6-C0D4-4150-B436-963FF1B77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xmlns="" id="{C8929DEB-F664-4D59-A472-F28FA2721ED9}"/>
                </a:ext>
              </a:extLst>
            </p:cNvPr>
            <p:cNvSpPr/>
            <p:nvPr/>
          </p:nvSpPr>
          <p:spPr>
            <a:xfrm>
              <a:off x="1013171" y="1501084"/>
              <a:ext cx="4593637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1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일차 이동경로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: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남북출입사무소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경의선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&gt;&gt;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평양</a:t>
              </a:r>
            </a:p>
          </p:txBody>
        </p:sp>
      </p:grp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xmlns="" id="{5F9465DE-ACDA-4C52-819B-767707E119FF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376680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2E72374-3D29-4329-9BAD-E4AB3D8FB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ADD66E78-5649-4AB0-9C53-DFDDEF9BB9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359014" flipH="1" flipV="1">
            <a:off x="2393926" y="2577225"/>
            <a:ext cx="1901923" cy="1803493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58365D97-BE09-4EC7-B5C2-1C858AAEEAF1}"/>
              </a:ext>
            </a:extLst>
          </p:cNvPr>
          <p:cNvSpPr/>
          <p:nvPr/>
        </p:nvSpPr>
        <p:spPr>
          <a:xfrm>
            <a:off x="2807548" y="3095896"/>
            <a:ext cx="1064715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여러분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ko-KR" altLang="en-US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반갑습니다</a:t>
            </a:r>
            <a:r>
              <a:rPr lang="en-US" altLang="ko-KR" sz="16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!</a:t>
            </a:r>
            <a:endParaRPr lang="ko-KR" altLang="en-US" sz="16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84C26A2B-D892-4B0D-98AA-320446BBF5BA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3622C91-3673-4FE6-BFFD-D1E4E898AD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9288F84C-8B68-44A2-972C-60B5A580EC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AC555E82-D39D-401D-897C-6EDE0A93B655}"/>
              </a:ext>
            </a:extLst>
          </p:cNvPr>
          <p:cNvSpPr/>
          <p:nvPr/>
        </p:nvSpPr>
        <p:spPr>
          <a:xfrm>
            <a:off x="970650" y="329094"/>
            <a:ext cx="5248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 </a:t>
            </a:r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: 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177A6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통일이를 맞아주는 북한 안내원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5E98502F-8596-4F47-B5A0-8B3CE2844E78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pic>
        <p:nvPicPr>
          <p:cNvPr id="25" name="그림 24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34476986-23DE-496A-A1D6-F1DDD295FFF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xmlns="" id="{4327CE94-2455-4EEC-8574-ECABAE3E963D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08996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xmlns="" id="{992F3A76-CB7A-44AA-8D44-F59A348B9802}"/>
              </a:ext>
            </a:extLst>
          </p:cNvPr>
          <p:cNvSpPr/>
          <p:nvPr/>
        </p:nvSpPr>
        <p:spPr>
          <a:xfrm>
            <a:off x="-50800" y="2991420"/>
            <a:ext cx="9232900" cy="1231900"/>
          </a:xfrm>
          <a:custGeom>
            <a:avLst/>
            <a:gdLst>
              <a:gd name="connsiteX0" fmla="*/ 0 w 9232900"/>
              <a:gd name="connsiteY0" fmla="*/ 622300 h 1231900"/>
              <a:gd name="connsiteX1" fmla="*/ 165100 w 9232900"/>
              <a:gd name="connsiteY1" fmla="*/ 749300 h 1231900"/>
              <a:gd name="connsiteX2" fmla="*/ 381000 w 9232900"/>
              <a:gd name="connsiteY2" fmla="*/ 863600 h 1231900"/>
              <a:gd name="connsiteX3" fmla="*/ 850900 w 9232900"/>
              <a:gd name="connsiteY3" fmla="*/ 939800 h 1231900"/>
              <a:gd name="connsiteX4" fmla="*/ 1371600 w 9232900"/>
              <a:gd name="connsiteY4" fmla="*/ 965200 h 1231900"/>
              <a:gd name="connsiteX5" fmla="*/ 1727200 w 9232900"/>
              <a:gd name="connsiteY5" fmla="*/ 952500 h 1231900"/>
              <a:gd name="connsiteX6" fmla="*/ 2489200 w 9232900"/>
              <a:gd name="connsiteY6" fmla="*/ 762000 h 1231900"/>
              <a:gd name="connsiteX7" fmla="*/ 3365500 w 9232900"/>
              <a:gd name="connsiteY7" fmla="*/ 457200 h 1231900"/>
              <a:gd name="connsiteX8" fmla="*/ 4165600 w 9232900"/>
              <a:gd name="connsiteY8" fmla="*/ 139700 h 1231900"/>
              <a:gd name="connsiteX9" fmla="*/ 4381500 w 9232900"/>
              <a:gd name="connsiteY9" fmla="*/ 38100 h 1231900"/>
              <a:gd name="connsiteX10" fmla="*/ 4737100 w 9232900"/>
              <a:gd name="connsiteY10" fmla="*/ 0 h 1231900"/>
              <a:gd name="connsiteX11" fmla="*/ 5435600 w 9232900"/>
              <a:gd name="connsiteY11" fmla="*/ 101600 h 1231900"/>
              <a:gd name="connsiteX12" fmla="*/ 6667500 w 9232900"/>
              <a:gd name="connsiteY12" fmla="*/ 635000 h 1231900"/>
              <a:gd name="connsiteX13" fmla="*/ 7226300 w 9232900"/>
              <a:gd name="connsiteY13" fmla="*/ 939800 h 1231900"/>
              <a:gd name="connsiteX14" fmla="*/ 7467600 w 9232900"/>
              <a:gd name="connsiteY14" fmla="*/ 1104900 h 1231900"/>
              <a:gd name="connsiteX15" fmla="*/ 7747000 w 9232900"/>
              <a:gd name="connsiteY15" fmla="*/ 1219200 h 1231900"/>
              <a:gd name="connsiteX16" fmla="*/ 7924800 w 9232900"/>
              <a:gd name="connsiteY16" fmla="*/ 1231900 h 1231900"/>
              <a:gd name="connsiteX17" fmla="*/ 8153400 w 9232900"/>
              <a:gd name="connsiteY17" fmla="*/ 1219200 h 1231900"/>
              <a:gd name="connsiteX18" fmla="*/ 8750300 w 9232900"/>
              <a:gd name="connsiteY18" fmla="*/ 1066800 h 1231900"/>
              <a:gd name="connsiteX19" fmla="*/ 8966200 w 9232900"/>
              <a:gd name="connsiteY19" fmla="*/ 977900 h 1231900"/>
              <a:gd name="connsiteX20" fmla="*/ 9118600 w 9232900"/>
              <a:gd name="connsiteY20" fmla="*/ 876300 h 1231900"/>
              <a:gd name="connsiteX21" fmla="*/ 9232900 w 9232900"/>
              <a:gd name="connsiteY21" fmla="*/ 787400 h 1231900"/>
              <a:gd name="connsiteX22" fmla="*/ 9232900 w 9232900"/>
              <a:gd name="connsiteY22" fmla="*/ 77470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232900" h="1231900" extrusionOk="0">
                <a:moveTo>
                  <a:pt x="0" y="622300"/>
                </a:moveTo>
                <a:cubicBezTo>
                  <a:pt x="75273" y="698495"/>
                  <a:pt x="55346" y="689268"/>
                  <a:pt x="165100" y="749300"/>
                </a:cubicBezTo>
                <a:cubicBezTo>
                  <a:pt x="238895" y="789665"/>
                  <a:pt x="290462" y="835240"/>
                  <a:pt x="381000" y="863600"/>
                </a:cubicBezTo>
                <a:cubicBezTo>
                  <a:pt x="560748" y="947405"/>
                  <a:pt x="656182" y="935553"/>
                  <a:pt x="850900" y="939800"/>
                </a:cubicBezTo>
                <a:cubicBezTo>
                  <a:pt x="1010053" y="942551"/>
                  <a:pt x="1217280" y="970614"/>
                  <a:pt x="1371600" y="965200"/>
                </a:cubicBezTo>
                <a:cubicBezTo>
                  <a:pt x="1491670" y="955279"/>
                  <a:pt x="1588320" y="951613"/>
                  <a:pt x="1727200" y="952500"/>
                </a:cubicBezTo>
                <a:cubicBezTo>
                  <a:pt x="2022801" y="872723"/>
                  <a:pt x="2230048" y="852614"/>
                  <a:pt x="2489200" y="762000"/>
                </a:cubicBezTo>
                <a:cubicBezTo>
                  <a:pt x="2847012" y="675685"/>
                  <a:pt x="3049209" y="618967"/>
                  <a:pt x="3365500" y="457200"/>
                </a:cubicBezTo>
                <a:cubicBezTo>
                  <a:pt x="3617397" y="334198"/>
                  <a:pt x="3915280" y="326243"/>
                  <a:pt x="4165600" y="139700"/>
                </a:cubicBezTo>
                <a:cubicBezTo>
                  <a:pt x="4229116" y="105350"/>
                  <a:pt x="4312111" y="46615"/>
                  <a:pt x="4381500" y="38100"/>
                </a:cubicBezTo>
                <a:cubicBezTo>
                  <a:pt x="4460059" y="25740"/>
                  <a:pt x="4676759" y="-5482"/>
                  <a:pt x="4737100" y="0"/>
                </a:cubicBezTo>
                <a:cubicBezTo>
                  <a:pt x="5008634" y="19524"/>
                  <a:pt x="5156834" y="25688"/>
                  <a:pt x="5435600" y="101600"/>
                </a:cubicBezTo>
                <a:cubicBezTo>
                  <a:pt x="5866465" y="200400"/>
                  <a:pt x="6281306" y="447628"/>
                  <a:pt x="6667500" y="635000"/>
                </a:cubicBezTo>
                <a:cubicBezTo>
                  <a:pt x="6809746" y="690194"/>
                  <a:pt x="7048636" y="818782"/>
                  <a:pt x="7226300" y="939800"/>
                </a:cubicBezTo>
                <a:cubicBezTo>
                  <a:pt x="7304238" y="985172"/>
                  <a:pt x="7380354" y="1070223"/>
                  <a:pt x="7467600" y="1104900"/>
                </a:cubicBezTo>
                <a:cubicBezTo>
                  <a:pt x="7529703" y="1128865"/>
                  <a:pt x="7687533" y="1200988"/>
                  <a:pt x="7747000" y="1219200"/>
                </a:cubicBezTo>
                <a:cubicBezTo>
                  <a:pt x="7819110" y="1232657"/>
                  <a:pt x="7852952" y="1228185"/>
                  <a:pt x="7924800" y="1231900"/>
                </a:cubicBezTo>
                <a:cubicBezTo>
                  <a:pt x="8005799" y="1219016"/>
                  <a:pt x="8065919" y="1235514"/>
                  <a:pt x="8153400" y="1219200"/>
                </a:cubicBezTo>
                <a:cubicBezTo>
                  <a:pt x="8297454" y="1198754"/>
                  <a:pt x="8662392" y="1110353"/>
                  <a:pt x="8750300" y="1066800"/>
                </a:cubicBezTo>
                <a:cubicBezTo>
                  <a:pt x="8834332" y="1033109"/>
                  <a:pt x="8901029" y="1009941"/>
                  <a:pt x="8966200" y="977900"/>
                </a:cubicBezTo>
                <a:cubicBezTo>
                  <a:pt x="9021756" y="945025"/>
                  <a:pt x="9066733" y="918363"/>
                  <a:pt x="9118600" y="876300"/>
                </a:cubicBezTo>
                <a:cubicBezTo>
                  <a:pt x="9159333" y="838569"/>
                  <a:pt x="9238304" y="841510"/>
                  <a:pt x="9232900" y="787400"/>
                </a:cubicBezTo>
                <a:cubicBezTo>
                  <a:pt x="9232772" y="781234"/>
                  <a:pt x="9232944" y="778327"/>
                  <a:pt x="9232900" y="774700"/>
                </a:cubicBezTo>
              </a:path>
            </a:pathLst>
          </a:custGeom>
          <a:noFill/>
          <a:ln>
            <a:solidFill>
              <a:srgbClr val="5FB0E7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232900"/>
                      <a:gd name="connsiteY0" fmla="*/ 622300 h 1231900"/>
                      <a:gd name="connsiteX1" fmla="*/ 165100 w 9232900"/>
                      <a:gd name="connsiteY1" fmla="*/ 749300 h 1231900"/>
                      <a:gd name="connsiteX2" fmla="*/ 381000 w 9232900"/>
                      <a:gd name="connsiteY2" fmla="*/ 863600 h 1231900"/>
                      <a:gd name="connsiteX3" fmla="*/ 850900 w 9232900"/>
                      <a:gd name="connsiteY3" fmla="*/ 939800 h 1231900"/>
                      <a:gd name="connsiteX4" fmla="*/ 1371600 w 9232900"/>
                      <a:gd name="connsiteY4" fmla="*/ 965200 h 1231900"/>
                      <a:gd name="connsiteX5" fmla="*/ 1727200 w 9232900"/>
                      <a:gd name="connsiteY5" fmla="*/ 952500 h 1231900"/>
                      <a:gd name="connsiteX6" fmla="*/ 2489200 w 9232900"/>
                      <a:gd name="connsiteY6" fmla="*/ 762000 h 1231900"/>
                      <a:gd name="connsiteX7" fmla="*/ 3365500 w 9232900"/>
                      <a:gd name="connsiteY7" fmla="*/ 457200 h 1231900"/>
                      <a:gd name="connsiteX8" fmla="*/ 4165600 w 9232900"/>
                      <a:gd name="connsiteY8" fmla="*/ 139700 h 1231900"/>
                      <a:gd name="connsiteX9" fmla="*/ 4381500 w 9232900"/>
                      <a:gd name="connsiteY9" fmla="*/ 38100 h 1231900"/>
                      <a:gd name="connsiteX10" fmla="*/ 4737100 w 9232900"/>
                      <a:gd name="connsiteY10" fmla="*/ 0 h 1231900"/>
                      <a:gd name="connsiteX11" fmla="*/ 5435600 w 9232900"/>
                      <a:gd name="connsiteY11" fmla="*/ 101600 h 1231900"/>
                      <a:gd name="connsiteX12" fmla="*/ 6667500 w 9232900"/>
                      <a:gd name="connsiteY12" fmla="*/ 635000 h 1231900"/>
                      <a:gd name="connsiteX13" fmla="*/ 7226300 w 9232900"/>
                      <a:gd name="connsiteY13" fmla="*/ 939800 h 1231900"/>
                      <a:gd name="connsiteX14" fmla="*/ 7467600 w 9232900"/>
                      <a:gd name="connsiteY14" fmla="*/ 1104900 h 1231900"/>
                      <a:gd name="connsiteX15" fmla="*/ 7747000 w 9232900"/>
                      <a:gd name="connsiteY15" fmla="*/ 1219200 h 1231900"/>
                      <a:gd name="connsiteX16" fmla="*/ 7924800 w 9232900"/>
                      <a:gd name="connsiteY16" fmla="*/ 1231900 h 1231900"/>
                      <a:gd name="connsiteX17" fmla="*/ 8153400 w 9232900"/>
                      <a:gd name="connsiteY17" fmla="*/ 1219200 h 1231900"/>
                      <a:gd name="connsiteX18" fmla="*/ 8750300 w 9232900"/>
                      <a:gd name="connsiteY18" fmla="*/ 1066800 h 1231900"/>
                      <a:gd name="connsiteX19" fmla="*/ 8966200 w 9232900"/>
                      <a:gd name="connsiteY19" fmla="*/ 977900 h 1231900"/>
                      <a:gd name="connsiteX20" fmla="*/ 9118600 w 9232900"/>
                      <a:gd name="connsiteY20" fmla="*/ 876300 h 1231900"/>
                      <a:gd name="connsiteX21" fmla="*/ 9232900 w 9232900"/>
                      <a:gd name="connsiteY21" fmla="*/ 787400 h 1231900"/>
                      <a:gd name="connsiteX22" fmla="*/ 9232900 w 9232900"/>
                      <a:gd name="connsiteY22" fmla="*/ 774700 h 1231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9232900" h="1231900">
                        <a:moveTo>
                          <a:pt x="0" y="622300"/>
                        </a:moveTo>
                        <a:cubicBezTo>
                          <a:pt x="77679" y="699979"/>
                          <a:pt x="56875" y="688694"/>
                          <a:pt x="165100" y="749300"/>
                        </a:cubicBezTo>
                        <a:cubicBezTo>
                          <a:pt x="236148" y="789087"/>
                          <a:pt x="304840" y="834783"/>
                          <a:pt x="381000" y="863600"/>
                        </a:cubicBezTo>
                        <a:cubicBezTo>
                          <a:pt x="572403" y="936023"/>
                          <a:pt x="657359" y="929048"/>
                          <a:pt x="850900" y="939800"/>
                        </a:cubicBezTo>
                        <a:lnTo>
                          <a:pt x="1371600" y="965200"/>
                        </a:lnTo>
                        <a:cubicBezTo>
                          <a:pt x="1490133" y="960967"/>
                          <a:pt x="1609291" y="965363"/>
                          <a:pt x="1727200" y="952500"/>
                        </a:cubicBezTo>
                        <a:cubicBezTo>
                          <a:pt x="1991495" y="923668"/>
                          <a:pt x="2237803" y="845799"/>
                          <a:pt x="2489200" y="762000"/>
                        </a:cubicBezTo>
                        <a:cubicBezTo>
                          <a:pt x="2782595" y="664202"/>
                          <a:pt x="3078041" y="571271"/>
                          <a:pt x="3365500" y="457200"/>
                        </a:cubicBezTo>
                        <a:cubicBezTo>
                          <a:pt x="3632200" y="351367"/>
                          <a:pt x="3905979" y="261875"/>
                          <a:pt x="4165600" y="139700"/>
                        </a:cubicBezTo>
                        <a:cubicBezTo>
                          <a:pt x="4237567" y="105833"/>
                          <a:pt x="4306044" y="63252"/>
                          <a:pt x="4381500" y="38100"/>
                        </a:cubicBezTo>
                        <a:cubicBezTo>
                          <a:pt x="4456039" y="13254"/>
                          <a:pt x="4666444" y="4710"/>
                          <a:pt x="4737100" y="0"/>
                        </a:cubicBezTo>
                        <a:cubicBezTo>
                          <a:pt x="5003048" y="23126"/>
                          <a:pt x="5163657" y="27434"/>
                          <a:pt x="5435600" y="101600"/>
                        </a:cubicBezTo>
                        <a:cubicBezTo>
                          <a:pt x="5854109" y="215739"/>
                          <a:pt x="6294399" y="452689"/>
                          <a:pt x="6667500" y="635000"/>
                        </a:cubicBezTo>
                        <a:cubicBezTo>
                          <a:pt x="6816884" y="707994"/>
                          <a:pt x="7076998" y="845504"/>
                          <a:pt x="7226300" y="939800"/>
                        </a:cubicBezTo>
                        <a:cubicBezTo>
                          <a:pt x="7308700" y="991842"/>
                          <a:pt x="7384795" y="1053504"/>
                          <a:pt x="7467600" y="1104900"/>
                        </a:cubicBezTo>
                        <a:cubicBezTo>
                          <a:pt x="7535810" y="1147237"/>
                          <a:pt x="7670398" y="1204469"/>
                          <a:pt x="7747000" y="1219200"/>
                        </a:cubicBezTo>
                        <a:cubicBezTo>
                          <a:pt x="7805349" y="1230421"/>
                          <a:pt x="7865533" y="1227667"/>
                          <a:pt x="7924800" y="1231900"/>
                        </a:cubicBezTo>
                        <a:cubicBezTo>
                          <a:pt x="8001000" y="1227667"/>
                          <a:pt x="8077770" y="1229420"/>
                          <a:pt x="8153400" y="1219200"/>
                        </a:cubicBezTo>
                        <a:cubicBezTo>
                          <a:pt x="8284642" y="1201465"/>
                          <a:pt x="8661650" y="1103303"/>
                          <a:pt x="8750300" y="1066800"/>
                        </a:cubicBezTo>
                        <a:cubicBezTo>
                          <a:pt x="8822267" y="1037167"/>
                          <a:pt x="8901442" y="1021072"/>
                          <a:pt x="8966200" y="977900"/>
                        </a:cubicBezTo>
                        <a:cubicBezTo>
                          <a:pt x="9017000" y="944033"/>
                          <a:pt x="9070407" y="913784"/>
                          <a:pt x="9118600" y="876300"/>
                        </a:cubicBezTo>
                        <a:cubicBezTo>
                          <a:pt x="9156700" y="846667"/>
                          <a:pt x="9232900" y="835667"/>
                          <a:pt x="9232900" y="787400"/>
                        </a:cubicBezTo>
                        <a:lnTo>
                          <a:pt x="9232900" y="77470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3471" y="2912750"/>
            <a:ext cx="2444924" cy="2422004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8302" y="2217998"/>
            <a:ext cx="2307397" cy="2422004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782" y="2912750"/>
            <a:ext cx="2506049" cy="2360880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xmlns="" id="{0EBD9D65-40AC-4F22-9CD9-B1C44F04E8C6}"/>
              </a:ext>
            </a:extLst>
          </p:cNvPr>
          <p:cNvSpPr/>
          <p:nvPr/>
        </p:nvSpPr>
        <p:spPr>
          <a:xfrm>
            <a:off x="0" y="1"/>
            <a:ext cx="9144000" cy="11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3C7613BE-FE8D-47DD-81EB-06AE6E6B8C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34" y="328407"/>
            <a:ext cx="504895" cy="476316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7E1D5EAF-89B1-4AD1-B775-578BED3DF2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3" t="38041" r="23752" b="36544"/>
          <a:stretch/>
        </p:blipFill>
        <p:spPr>
          <a:xfrm>
            <a:off x="7813214" y="360109"/>
            <a:ext cx="1080405" cy="432162"/>
          </a:xfrm>
          <a:prstGeom prst="rect">
            <a:avLst/>
          </a:prstGeom>
        </p:spPr>
      </p:pic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710C8854-F963-4390-AC04-88D894420C9A}"/>
              </a:ext>
            </a:extLst>
          </p:cNvPr>
          <p:cNvSpPr/>
          <p:nvPr/>
        </p:nvSpPr>
        <p:spPr>
          <a:xfrm>
            <a:off x="970650" y="329094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1</a:t>
            </a:r>
            <a:r>
              <a:rPr lang="ko-KR" altLang="en-US" sz="24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일차 여행</a:t>
            </a:r>
            <a:endParaRPr lang="ko-KR" altLang="en-US" sz="24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FB0E7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9B4FDF81-E045-4ADE-8109-EAE725A9D710}"/>
              </a:ext>
            </a:extLst>
          </p:cNvPr>
          <p:cNvSpPr/>
          <p:nvPr/>
        </p:nvSpPr>
        <p:spPr>
          <a:xfrm>
            <a:off x="414949" y="259426"/>
            <a:ext cx="440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rPr>
              <a:t>…</a:t>
            </a:r>
            <a:endParaRPr lang="ko-KR" altLang="en-US" sz="280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스퀘어OTF ExtraBold" panose="020B0600000101010101" pitchFamily="34" charset="-127"/>
              <a:ea typeface="나눔스퀘어OTF ExtraBold" panose="020B0600000101010101" pitchFamily="34" charset="-127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xmlns="" id="{FE3078A4-8188-48A4-89A7-872386E0339D}"/>
              </a:ext>
            </a:extLst>
          </p:cNvPr>
          <p:cNvGrpSpPr/>
          <p:nvPr/>
        </p:nvGrpSpPr>
        <p:grpSpPr>
          <a:xfrm>
            <a:off x="646782" y="5252735"/>
            <a:ext cx="2610658" cy="509349"/>
            <a:chOff x="472618" y="1457286"/>
            <a:chExt cx="3124998" cy="533836"/>
          </a:xfrm>
        </p:grpSpPr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xmlns="" id="{F9A90D6E-4A63-4811-8B06-61C6C91689EB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xmlns="" id="{6BBEE478-F4AC-4ABB-A616-DFB2DAE817BC}"/>
                </a:ext>
              </a:extLst>
            </p:cNvPr>
            <p:cNvSpPr/>
            <p:nvPr/>
          </p:nvSpPr>
          <p:spPr>
            <a:xfrm>
              <a:off x="781019" y="1501084"/>
              <a:ext cx="2327228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남북출입사무소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(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경의선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)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14C7F858-FDA7-4206-BA12-1162F40AA674}"/>
              </a:ext>
            </a:extLst>
          </p:cNvPr>
          <p:cNvGrpSpPr/>
          <p:nvPr/>
        </p:nvGrpSpPr>
        <p:grpSpPr>
          <a:xfrm>
            <a:off x="3266671" y="4603762"/>
            <a:ext cx="2610658" cy="509349"/>
            <a:chOff x="472618" y="1457286"/>
            <a:chExt cx="3124998" cy="533836"/>
          </a:xfrm>
        </p:grpSpPr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xmlns="" id="{52869F61-5BC0-42BC-B08F-7739108BD6A0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xmlns="" id="{AD32FFD7-A393-4734-9EA5-5A3FDE22D899}"/>
                </a:ext>
              </a:extLst>
            </p:cNvPr>
            <p:cNvSpPr/>
            <p:nvPr/>
          </p:nvSpPr>
          <p:spPr>
            <a:xfrm>
              <a:off x="1239575" y="1501084"/>
              <a:ext cx="1591085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능라도경기장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29787350-7CBF-42D9-995D-70B6FF9AE85E}"/>
              </a:ext>
            </a:extLst>
          </p:cNvPr>
          <p:cNvGrpSpPr/>
          <p:nvPr/>
        </p:nvGrpSpPr>
        <p:grpSpPr>
          <a:xfrm>
            <a:off x="6012539" y="5252735"/>
            <a:ext cx="2610658" cy="509349"/>
            <a:chOff x="472618" y="1457286"/>
            <a:chExt cx="3124998" cy="533836"/>
          </a:xfrm>
        </p:grpSpPr>
        <p:sp>
          <p:nvSpPr>
            <p:cNvPr id="67" name="사각형: 둥근 모서리 66">
              <a:extLst>
                <a:ext uri="{FF2B5EF4-FFF2-40B4-BE49-F238E27FC236}">
                  <a16:creationId xmlns:a16="http://schemas.microsoft.com/office/drawing/2014/main" xmlns="" id="{3C837B6E-0249-407C-95A5-59526A469F3A}"/>
                </a:ext>
              </a:extLst>
            </p:cNvPr>
            <p:cNvSpPr/>
            <p:nvPr/>
          </p:nvSpPr>
          <p:spPr>
            <a:xfrm>
              <a:off x="472618" y="1457286"/>
              <a:ext cx="3124998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xmlns="" id="{7F8B46D2-4D4D-47BE-8795-198627F7EDA3}"/>
                </a:ext>
              </a:extLst>
            </p:cNvPr>
            <p:cNvSpPr/>
            <p:nvPr/>
          </p:nvSpPr>
          <p:spPr>
            <a:xfrm>
              <a:off x="1582084" y="1501084"/>
              <a:ext cx="906066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ko-KR" altLang="en-US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옥류관</a:t>
              </a:r>
              <a:endParaRPr lang="ko-KR" altLang="en-US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ExtraBold" panose="020B0600000101010101" pitchFamily="34" charset="-127"/>
                <a:ea typeface="나눔스퀘어OTF ExtraBold" panose="020B0600000101010101" pitchFamily="34" charset="-127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04108707-AEF5-47F7-B911-972367C7CB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08651">
            <a:off x="2655962" y="3119820"/>
            <a:ext cx="1038539" cy="348342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xmlns="" id="{FA246FC4-2DD7-404B-80E1-CE9274C0B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04324">
            <a:off x="5603997" y="3019138"/>
            <a:ext cx="1038539" cy="348342"/>
          </a:xfrm>
          <a:prstGeom prst="rect">
            <a:avLst/>
          </a:prstGeom>
        </p:spPr>
      </p:pic>
      <p:pic>
        <p:nvPicPr>
          <p:cNvPr id="70" name="그림 69" descr="국립통일교육원  로고 ppt용 파일 KakaoTalk_20210408_103948521.png">
            <a:extLst>
              <a:ext uri="{FF2B5EF4-FFF2-40B4-BE49-F238E27FC236}">
                <a16:creationId xmlns:a16="http://schemas.microsoft.com/office/drawing/2014/main" xmlns="" id="{B1F539E0-C3C3-4E87-A181-C5BE2D2BC14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9227" y="6329729"/>
            <a:ext cx="1008378" cy="336323"/>
          </a:xfrm>
          <a:prstGeom prst="rect">
            <a:avLst/>
          </a:prstGeom>
        </p:spPr>
      </p:pic>
      <p:grpSp>
        <p:nvGrpSpPr>
          <p:cNvPr id="71" name="그룹 70">
            <a:extLst>
              <a:ext uri="{FF2B5EF4-FFF2-40B4-BE49-F238E27FC236}">
                <a16:creationId xmlns:a16="http://schemas.microsoft.com/office/drawing/2014/main" xmlns="" id="{CF865532-1DBA-4158-8941-57647D44E877}"/>
              </a:ext>
            </a:extLst>
          </p:cNvPr>
          <p:cNvGrpSpPr/>
          <p:nvPr/>
        </p:nvGrpSpPr>
        <p:grpSpPr>
          <a:xfrm>
            <a:off x="472617" y="1457286"/>
            <a:ext cx="4747625" cy="509349"/>
            <a:chOff x="472617" y="1457286"/>
            <a:chExt cx="4975863" cy="533836"/>
          </a:xfrm>
        </p:grpSpPr>
        <p:sp>
          <p:nvSpPr>
            <p:cNvPr id="72" name="사각형: 둥근 모서리 71">
              <a:extLst>
                <a:ext uri="{FF2B5EF4-FFF2-40B4-BE49-F238E27FC236}">
                  <a16:creationId xmlns:a16="http://schemas.microsoft.com/office/drawing/2014/main" xmlns="" id="{050561FE-B040-4E44-81C2-00B61DEE06E5}"/>
                </a:ext>
              </a:extLst>
            </p:cNvPr>
            <p:cNvSpPr/>
            <p:nvPr/>
          </p:nvSpPr>
          <p:spPr>
            <a:xfrm>
              <a:off x="472617" y="1457286"/>
              <a:ext cx="4975863" cy="53383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xmlns="" id="{797F4018-8FB2-4696-B6DE-761D6F2C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5359" y="1531006"/>
              <a:ext cx="263936" cy="380529"/>
            </a:xfrm>
            <a:prstGeom prst="rect">
              <a:avLst/>
            </a:prstGeom>
          </p:spPr>
        </p:pic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xmlns="" id="{F6C207A3-51B7-43D5-B610-5E72E5009FFC}"/>
                </a:ext>
              </a:extLst>
            </p:cNvPr>
            <p:cNvSpPr/>
            <p:nvPr/>
          </p:nvSpPr>
          <p:spPr>
            <a:xfrm>
              <a:off x="1013171" y="1501084"/>
              <a:ext cx="4198820" cy="425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tabLst>
                  <a:tab pos="3943350" algn="l"/>
                  <a:tab pos="4038600" algn="l"/>
                </a:tabLst>
              </a:pP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1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일차 일정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: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평양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&gt;&gt; </a:t>
              </a:r>
              <a:r>
                <a:rPr lang="ko-KR" altLang="en-US" spc="-1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능라도경기장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 </a:t>
              </a:r>
              <a:r>
                <a:rPr lang="en-US" altLang="ko-KR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&gt;&gt; </a:t>
              </a:r>
              <a:r>
                <a:rPr lang="ko-KR" altLang="en-US" spc="-1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anose="020B0600000101010101" pitchFamily="34" charset="-127"/>
                  <a:ea typeface="나눔스퀘어OTF ExtraBold" panose="020B0600000101010101" pitchFamily="34" charset="-127"/>
                </a:rPr>
                <a:t>옥류관</a:t>
              </a:r>
            </a:p>
          </p:txBody>
        </p:sp>
      </p:grp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xmlns="" id="{4E6167A5-20C4-4FF5-B816-4AF0B0E74B02}"/>
              </a:ext>
            </a:extLst>
          </p:cNvPr>
          <p:cNvCxnSpPr>
            <a:cxnSpLocks/>
          </p:cNvCxnSpPr>
          <p:nvPr/>
        </p:nvCxnSpPr>
        <p:spPr>
          <a:xfrm>
            <a:off x="0" y="1124137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6823829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>
  <a:themeElements>
    <a:clrScheme name="PowerPoint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7777</TotalTime>
  <Words>2127</Words>
  <Application>Microsoft Office PowerPoint</Application>
  <PresentationFormat>화면 슬라이드 쇼(4:3)</PresentationFormat>
  <Paragraphs>381</Paragraphs>
  <Slides>28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9" baseType="lpstr">
      <vt:lpstr>굴림</vt:lpstr>
      <vt:lpstr>Arial</vt:lpstr>
      <vt:lpstr>함초롬돋움</vt:lpstr>
      <vt:lpstr>Times New Roman</vt:lpstr>
      <vt:lpstr>Noto Sans CJK KR Regular</vt:lpstr>
      <vt:lpstr>나눔스퀘어OTF ExtraBold</vt:lpstr>
      <vt:lpstr>나눔고딕</vt:lpstr>
      <vt:lpstr>나눔바른고딕</vt:lpstr>
      <vt:lpstr>tvN 즐거운이야기 Bold</vt:lpstr>
      <vt:lpstr>맑은 고딕</vt:lpstr>
      <vt:lpstr/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A TITLE SLIDE</dc:title>
  <dc:creator>eugene</dc:creator>
  <cp:lastModifiedBy>내부망</cp:lastModifiedBy>
  <cp:revision>1155</cp:revision>
  <dcterms:created xsi:type="dcterms:W3CDTF">2012-12-28T02:22:59Z</dcterms:created>
  <dcterms:modified xsi:type="dcterms:W3CDTF">2022-05-09T14:35:03Z</dcterms:modified>
</cp:coreProperties>
</file>