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770" r:id="rId1"/>
  </p:sldMasterIdLst>
  <p:notesMasterIdLst>
    <p:notesMasterId r:id="rId9"/>
  </p:notesMasterIdLst>
  <p:handoutMasterIdLst>
    <p:handoutMasterId r:id="rId10"/>
  </p:handoutMasterIdLst>
  <p:sldIdLst>
    <p:sldId id="257" r:id="rId2"/>
    <p:sldId id="259" r:id="rId3"/>
    <p:sldId id="258" r:id="rId4"/>
    <p:sldId id="260" r:id="rId5"/>
    <p:sldId id="262" r:id="rId6"/>
    <p:sldId id="261" r:id="rId7"/>
    <p:sldId id="263" r:id="rId8"/>
  </p:sldIdLst>
  <p:sldSz cx="9144000" cy="6858000" type="screen4x3"/>
  <p:notesSz cx="9866313" cy="6735763"/>
  <p:embeddedFontLst>
    <p:embeddedFont>
      <p:font typeface="나눔고딕" panose="020D0604000000000000" pitchFamily="50" charset="-127"/>
      <p:regular r:id="rId11"/>
      <p:bold r:id="rId12"/>
    </p:embeddedFont>
    <p:embeddedFont>
      <p:font typeface="함초롬돋움" panose="02030504000101010101" pitchFamily="18" charset="-127"/>
      <p:regular r:id="rId13"/>
      <p:bold r:id="rId14"/>
    </p:embeddedFont>
    <p:embeddedFont>
      <p:font typeface="맑은 고딕" panose="020B0503020000020004" pitchFamily="50" charset="-127"/>
      <p:regular r:id="rId15"/>
      <p:bold r:id="rId16"/>
    </p:embeddedFont>
  </p:embeddedFontLst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58">
          <p15:clr>
            <a:srgbClr val="A4A3A4"/>
          </p15:clr>
        </p15:guide>
        <p15:guide id="2" pos="2878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75BBFB"/>
    <a:srgbClr val="E68455"/>
    <a:srgbClr val="00A99D"/>
    <a:srgbClr val="EC7F42"/>
    <a:srgbClr val="8680C2"/>
    <a:srgbClr val="746CB9"/>
    <a:srgbClr val="5FB0E7"/>
    <a:srgbClr val="69B8ED"/>
    <a:srgbClr val="7497B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890" autoAdjust="0"/>
    <p:restoredTop sz="95052" autoAdjust="0"/>
  </p:normalViewPr>
  <p:slideViewPr>
    <p:cSldViewPr>
      <p:cViewPr varScale="1">
        <p:scale>
          <a:sx n="111" d="100"/>
          <a:sy n="111" d="100"/>
        </p:scale>
        <p:origin x="930" y="96"/>
      </p:cViewPr>
      <p:guideLst>
        <p:guide orient="horz" pos="2158"/>
        <p:guide pos="2878"/>
      </p:guideLst>
    </p:cSldViewPr>
  </p:slideViewPr>
  <p:outlineViewPr>
    <p:cViewPr>
      <p:scale>
        <a:sx n="33" d="100"/>
        <a:sy n="33" d="100"/>
      </p:scale>
      <p:origin x="252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1872"/>
    </p:cViewPr>
  </p:sorterViewPr>
  <p:notesViewPr>
    <p:cSldViewPr>
      <p:cViewPr varScale="1">
        <p:scale>
          <a:sx n="119" d="100"/>
          <a:sy n="119" d="100"/>
        </p:scale>
        <p:origin x="2022" y="90"/>
      </p:cViewPr>
      <p:guideLst/>
    </p:cSldViewPr>
  </p:notesViewPr>
  <p:gridSpacing cx="72027" cy="72027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3.fntdata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font" Target="fonts/font2.fntdata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font" Target="fonts/font6.fntdata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1.fntdata"/><Relationship Id="rId5" Type="http://schemas.openxmlformats.org/officeDocument/2006/relationships/slide" Target="slides/slide4.xml"/><Relationship Id="rId15" Type="http://schemas.openxmlformats.org/officeDocument/2006/relationships/font" Target="fonts/font5.fntdata"/><Relationship Id="rId10" Type="http://schemas.openxmlformats.org/officeDocument/2006/relationships/handoutMaster" Target="handoutMasters/handoutMaster1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font" Target="fonts/font4.fntdata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4276255" cy="33705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quarter" idx="1"/>
          </p:nvPr>
        </p:nvSpPr>
        <p:spPr>
          <a:xfrm>
            <a:off x="5587733" y="1"/>
            <a:ext cx="4276254" cy="33705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6D04C8B-A021-4D68-AFC4-D0E81A8051D8}" type="datetimeFigureOut">
              <a:rPr lang="ko-KR" altLang="en-US" smtClean="0"/>
              <a:pPr/>
              <a:t>2018-05-14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2"/>
          </p:nvPr>
        </p:nvSpPr>
        <p:spPr>
          <a:xfrm>
            <a:off x="1" y="6397620"/>
            <a:ext cx="4276255" cy="33705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3"/>
          </p:nvPr>
        </p:nvSpPr>
        <p:spPr>
          <a:xfrm>
            <a:off x="5587733" y="6397620"/>
            <a:ext cx="4276254" cy="33705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8879731-D7E0-4278-A39B-1FCBAED0159D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76224907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4275403" cy="336788"/>
          </a:xfrm>
          <a:prstGeom prst="rect">
            <a:avLst/>
          </a:prstGeom>
        </p:spPr>
        <p:txBody>
          <a:bodyPr vert="horz" lIns="91440" tIns="45720" rIns="91440" bIns="45720"/>
          <a:lstStyle>
            <a:lvl1pPr algn="l">
              <a:defRPr sz="1200"/>
            </a:lvl1pPr>
          </a:lstStyle>
          <a:p>
            <a:pPr lvl="0">
              <a:defRPr lang="ko-KR" altLang="en-US"/>
            </a:pP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5588627" y="0"/>
            <a:ext cx="4275403" cy="336788"/>
          </a:xfrm>
          <a:prstGeom prst="rect">
            <a:avLst/>
          </a:prstGeom>
        </p:spPr>
        <p:txBody>
          <a:bodyPr vert="horz" lIns="91440" tIns="45720" rIns="91440" bIns="45720"/>
          <a:lstStyle>
            <a:lvl1pPr algn="r">
              <a:defRPr sz="1200"/>
            </a:lvl1pPr>
          </a:lstStyle>
          <a:p>
            <a:pPr lvl="0">
              <a:defRPr lang="ko-KR" altLang="en-US"/>
            </a:pPr>
            <a:fld id="{E2B2BC9D-A816-4D0A-858B-1D023B3A8ACA}" type="datetime1">
              <a:rPr lang="ko-KR" altLang="en-US"/>
              <a:pPr lvl="0">
                <a:defRPr lang="ko-KR" altLang="en-US"/>
              </a:pPr>
              <a:t>2018-05-14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3248025" y="504825"/>
            <a:ext cx="3370263" cy="25273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anchor="ctr"/>
          <a:lstStyle/>
          <a:p>
            <a:pPr lvl="0">
              <a:defRPr lang="ko-KR" altLang="en-US"/>
            </a:pPr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986632" y="3199488"/>
            <a:ext cx="7893050" cy="3031093"/>
          </a:xfrm>
          <a:prstGeom prst="rect">
            <a:avLst/>
          </a:prstGeom>
        </p:spPr>
        <p:txBody>
          <a:bodyPr vert="horz" lIns="91440" tIns="45720" rIns="91440" bIns="45720">
            <a:noAutofit/>
          </a:bodyPr>
          <a:lstStyle/>
          <a:p>
            <a:pPr lvl="0">
              <a:defRPr lang="ko-KR" altLang="en-US"/>
            </a:pPr>
            <a:r>
              <a:rPr lang="ko-KR" altLang="en-US"/>
              <a:t>마스터 텍스트 스타일을 편집합니다</a:t>
            </a:r>
          </a:p>
          <a:p>
            <a:pPr lvl="1">
              <a:defRPr lang="ko-KR" altLang="en-US"/>
            </a:pPr>
            <a:r>
              <a:rPr lang="ko-KR" altLang="en-US"/>
              <a:t>둘째 수준</a:t>
            </a:r>
          </a:p>
          <a:p>
            <a:pPr lvl="2">
              <a:defRPr lang="ko-KR" altLang="en-US"/>
            </a:pPr>
            <a:r>
              <a:rPr lang="ko-KR" altLang="en-US"/>
              <a:t>셋째 수준</a:t>
            </a:r>
          </a:p>
          <a:p>
            <a:pPr lvl="3">
              <a:defRPr lang="ko-KR" altLang="en-US"/>
            </a:pPr>
            <a:r>
              <a:rPr lang="ko-KR" altLang="en-US"/>
              <a:t>넷째 수준</a:t>
            </a:r>
          </a:p>
          <a:p>
            <a:pPr lvl="4">
              <a:defRPr lang="ko-KR" altLang="en-US"/>
            </a:pPr>
            <a:r>
              <a:rPr lang="ko-KR" altLang="en-US"/>
              <a:t>다섯째 수준</a:t>
            </a: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1" y="6397806"/>
            <a:ext cx="4275403" cy="336788"/>
          </a:xfrm>
          <a:prstGeom prst="rect">
            <a:avLst/>
          </a:prstGeom>
        </p:spPr>
        <p:txBody>
          <a:bodyPr vert="horz" lIns="91440" tIns="45720" rIns="91440" bIns="45720" anchor="b"/>
          <a:lstStyle>
            <a:lvl1pPr algn="l">
              <a:defRPr sz="1200"/>
            </a:lvl1pPr>
          </a:lstStyle>
          <a:p>
            <a:pPr lvl="0">
              <a:defRPr lang="ko-KR" altLang="en-US"/>
            </a:pPr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5588627" y="6397806"/>
            <a:ext cx="4275403" cy="336788"/>
          </a:xfrm>
          <a:prstGeom prst="rect">
            <a:avLst/>
          </a:prstGeom>
        </p:spPr>
        <p:txBody>
          <a:bodyPr vert="horz" lIns="91440" tIns="45720" rIns="91440" bIns="45720" anchor="b"/>
          <a:lstStyle>
            <a:lvl1pPr algn="r">
              <a:defRPr sz="1200"/>
            </a:lvl1pPr>
          </a:lstStyle>
          <a:p>
            <a:pPr lvl="0">
              <a:defRPr lang="ko-KR" altLang="en-US"/>
            </a:pPr>
            <a:fld id="{09F4262C-968C-4EE9-8164-CE16364706B3}" type="slidenum">
              <a:rPr lang="ko-KR" altLang="en-US"/>
              <a:pPr lvl="0">
                <a:defRPr lang="ko-KR" altLang="en-US"/>
              </a:pPr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726158329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" rtl="0" eaLnBrk="1" latinLnBrk="1" hangingPunct="1">
      <a:defRPr sz="1200" kern="1200">
        <a:solidFill>
          <a:schemeClr val="tx1"/>
        </a:solidFill>
        <a:latin typeface="+mj-lt"/>
        <a:ea typeface="+mj-ea"/>
        <a:cs typeface="+mj-cs"/>
      </a:defRPr>
    </a:lvl1pPr>
    <a:lvl2pPr marL="457200" algn="l" defTabSz="91440" rtl="0" eaLnBrk="1" latinLnBrk="1" hangingPunct="1">
      <a:defRPr sz="1200" kern="1200">
        <a:solidFill>
          <a:schemeClr val="tx1"/>
        </a:solidFill>
        <a:latin typeface="+mj-lt"/>
        <a:ea typeface="+mj-ea"/>
        <a:cs typeface="+mj-cs"/>
      </a:defRPr>
    </a:lvl2pPr>
    <a:lvl3pPr marL="914400" algn="l" defTabSz="91440" rtl="0" eaLnBrk="1" latinLnBrk="1" hangingPunct="1">
      <a:defRPr sz="1200" kern="1200">
        <a:solidFill>
          <a:schemeClr val="tx1"/>
        </a:solidFill>
        <a:latin typeface="+mj-lt"/>
        <a:ea typeface="+mj-ea"/>
        <a:cs typeface="+mj-cs"/>
      </a:defRPr>
    </a:lvl3pPr>
    <a:lvl4pPr marL="1371600" algn="l" defTabSz="91440" rtl="0" eaLnBrk="1" latinLnBrk="1" hangingPunct="1">
      <a:defRPr sz="1200" kern="1200">
        <a:solidFill>
          <a:schemeClr val="tx1"/>
        </a:solidFill>
        <a:latin typeface="+mj-lt"/>
        <a:ea typeface="+mj-ea"/>
        <a:cs typeface="+mj-cs"/>
      </a:defRPr>
    </a:lvl4pPr>
    <a:lvl5pPr marL="1828800" algn="l" defTabSz="91440" rtl="0" eaLnBrk="1" latinLnBrk="1" hangingPunct="1">
      <a:defRPr sz="1200" kern="1200">
        <a:solidFill>
          <a:schemeClr val="tx1"/>
        </a:solidFill>
        <a:latin typeface="+mj-lt"/>
        <a:ea typeface="+mj-ea"/>
        <a:cs typeface="+mj-cs"/>
      </a:defRPr>
    </a:lvl5pPr>
    <a:lvl6pPr marL="2286000" algn="l" defTabSz="91440" rtl="0" eaLnBrk="1" latinLnBrk="1" hangingPunct="1">
      <a:defRPr sz="1200" kern="1200">
        <a:solidFill>
          <a:schemeClr val="tx1"/>
        </a:solidFill>
        <a:latin typeface="+mj-lt"/>
        <a:ea typeface="+mj-ea"/>
        <a:cs typeface="+mj-cs"/>
      </a:defRPr>
    </a:lvl6pPr>
    <a:lvl7pPr marL="2743200" algn="l" defTabSz="91440" rtl="0" eaLnBrk="1" latinLnBrk="1" hangingPunct="1">
      <a:defRPr sz="1200" kern="1200">
        <a:solidFill>
          <a:schemeClr val="tx1"/>
        </a:solidFill>
        <a:latin typeface="+mj-lt"/>
        <a:ea typeface="+mj-ea"/>
        <a:cs typeface="+mj-cs"/>
      </a:defRPr>
    </a:lvl7pPr>
    <a:lvl8pPr marL="3200400" algn="l" defTabSz="91440" rtl="0" eaLnBrk="1" latinLnBrk="1" hangingPunct="1">
      <a:defRPr sz="1200" kern="1200">
        <a:solidFill>
          <a:schemeClr val="tx1"/>
        </a:solidFill>
        <a:latin typeface="+mj-lt"/>
        <a:ea typeface="+mj-ea"/>
        <a:cs typeface="+mj-cs"/>
      </a:defRPr>
    </a:lvl8pPr>
    <a:lvl9pPr marL="3657600" algn="l" defTabSz="91440" rtl="0" eaLnBrk="1" latinLnBrk="1" hangingPunct="1">
      <a:defRPr sz="1200" kern="1200">
        <a:solidFill>
          <a:schemeClr val="tx1"/>
        </a:solidFill>
        <a:latin typeface="+mj-lt"/>
        <a:ea typeface="+mj-ea"/>
        <a:cs typeface="+mj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3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3248025" y="504825"/>
            <a:ext cx="3370263" cy="2527300"/>
          </a:xfrm>
        </p:spPr>
        <p:txBody>
          <a:bodyPr/>
          <a:lstStyle/>
          <a:p>
            <a:pPr>
              <a:defRPr lang="ko-KR" altLang="en-US"/>
            </a:pPr>
            <a:endParaRPr lang="ko-KR" altLang="en-US"/>
          </a:p>
        </p:txBody>
      </p:sp>
      <p:sp>
        <p:nvSpPr>
          <p:cNvPr id="3" name="슬라이드 노트 개체 틀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pPr>
              <a:defRPr lang="ko-KR" altLang="en-US"/>
            </a:pPr>
            <a:endParaRPr lang="ko-KR" sz="1200" dirty="0">
              <a:solidFill>
                <a:srgbClr val="000000">
                  <a:alpha val="100000"/>
                </a:srgbClr>
              </a:solidFill>
            </a:endParaRPr>
          </a:p>
        </p:txBody>
      </p:sp>
      <p:sp>
        <p:nvSpPr>
          <p:cNvPr id="4" name="슬라이드 번호 개체 틀 6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lvl="0">
              <a:defRPr lang="ko-KR" altLang="en-US"/>
            </a:pPr>
            <a:fld id="{09F4262C-968C-4EE9-8164-CE16364706B3}" type="slidenum">
              <a:rPr lang="en-US" altLang="en-US"/>
              <a:pPr lvl="0">
                <a:defRPr lang="ko-KR" altLang="en-US"/>
              </a:pPr>
              <a:t>1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6863779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3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3248025" y="504825"/>
            <a:ext cx="3370263" cy="2527300"/>
          </a:xfrm>
        </p:spPr>
        <p:txBody>
          <a:bodyPr/>
          <a:lstStyle/>
          <a:p>
            <a:pPr>
              <a:defRPr lang="ko-KR" altLang="en-US"/>
            </a:pPr>
            <a:endParaRPr lang="ko-KR" altLang="en-US"/>
          </a:p>
        </p:txBody>
      </p:sp>
      <p:sp>
        <p:nvSpPr>
          <p:cNvPr id="3" name="슬라이드 노트 개체 틀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pPr>
              <a:defRPr lang="ko-KR" altLang="en-US"/>
            </a:pPr>
            <a:endParaRPr lang="ko-KR" sz="1200" dirty="0">
              <a:solidFill>
                <a:srgbClr val="000000">
                  <a:alpha val="100000"/>
                </a:srgbClr>
              </a:solidFill>
            </a:endParaRPr>
          </a:p>
        </p:txBody>
      </p:sp>
      <p:sp>
        <p:nvSpPr>
          <p:cNvPr id="4" name="슬라이드 번호 개체 틀 6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lvl="0">
              <a:defRPr lang="ko-KR" altLang="en-US"/>
            </a:pPr>
            <a:fld id="{09F4262C-968C-4EE9-8164-CE16364706B3}" type="slidenum">
              <a:rPr lang="en-US" altLang="en-US"/>
              <a:pPr lvl="0">
                <a:defRPr lang="ko-KR" altLang="en-US"/>
              </a:pPr>
              <a:t>2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3797816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3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3248025" y="504825"/>
            <a:ext cx="3370263" cy="2527300"/>
          </a:xfrm>
        </p:spPr>
        <p:txBody>
          <a:bodyPr/>
          <a:lstStyle/>
          <a:p>
            <a:pPr>
              <a:defRPr lang="ko-KR" altLang="en-US"/>
            </a:pPr>
            <a:endParaRPr lang="ko-KR" altLang="en-US"/>
          </a:p>
        </p:txBody>
      </p:sp>
      <p:sp>
        <p:nvSpPr>
          <p:cNvPr id="3" name="슬라이드 노트 개체 틀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pPr>
              <a:defRPr lang="ko-KR" altLang="en-US"/>
            </a:pPr>
            <a:endParaRPr lang="ko-KR" sz="1200" dirty="0">
              <a:solidFill>
                <a:srgbClr val="000000">
                  <a:alpha val="100000"/>
                </a:srgbClr>
              </a:solidFill>
            </a:endParaRPr>
          </a:p>
        </p:txBody>
      </p:sp>
      <p:sp>
        <p:nvSpPr>
          <p:cNvPr id="4" name="슬라이드 번호 개체 틀 6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lvl="0">
              <a:defRPr lang="ko-KR" altLang="en-US"/>
            </a:pPr>
            <a:fld id="{09F4262C-968C-4EE9-8164-CE16364706B3}" type="slidenum">
              <a:rPr lang="en-US" altLang="en-US"/>
              <a:pPr lvl="0">
                <a:defRPr lang="ko-KR" altLang="en-US"/>
              </a:pPr>
              <a:t>3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5724339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3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3248025" y="504825"/>
            <a:ext cx="3370263" cy="2527300"/>
          </a:xfrm>
        </p:spPr>
        <p:txBody>
          <a:bodyPr/>
          <a:lstStyle/>
          <a:p>
            <a:pPr>
              <a:defRPr lang="ko-KR" altLang="en-US"/>
            </a:pPr>
            <a:endParaRPr lang="ko-KR" altLang="en-US"/>
          </a:p>
        </p:txBody>
      </p:sp>
      <p:sp>
        <p:nvSpPr>
          <p:cNvPr id="3" name="슬라이드 노트 개체 틀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pPr>
              <a:defRPr lang="ko-KR" altLang="en-US"/>
            </a:pPr>
            <a:endParaRPr lang="ko-KR" sz="1200" dirty="0">
              <a:solidFill>
                <a:srgbClr val="000000">
                  <a:alpha val="100000"/>
                </a:srgbClr>
              </a:solidFill>
            </a:endParaRPr>
          </a:p>
        </p:txBody>
      </p:sp>
      <p:sp>
        <p:nvSpPr>
          <p:cNvPr id="4" name="슬라이드 번호 개체 틀 6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lvl="0">
              <a:defRPr lang="ko-KR" altLang="en-US"/>
            </a:pPr>
            <a:fld id="{09F4262C-968C-4EE9-8164-CE16364706B3}" type="slidenum">
              <a:rPr lang="en-US" altLang="en-US"/>
              <a:pPr lvl="0">
                <a:defRPr lang="ko-KR" altLang="en-US"/>
              </a:pPr>
              <a:t>4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0815064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3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3248025" y="504825"/>
            <a:ext cx="3370263" cy="2527300"/>
          </a:xfrm>
        </p:spPr>
        <p:txBody>
          <a:bodyPr/>
          <a:lstStyle/>
          <a:p>
            <a:pPr>
              <a:defRPr lang="ko-KR" altLang="en-US"/>
            </a:pPr>
            <a:endParaRPr lang="ko-KR" altLang="en-US"/>
          </a:p>
        </p:txBody>
      </p:sp>
      <p:sp>
        <p:nvSpPr>
          <p:cNvPr id="3" name="슬라이드 노트 개체 틀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pPr>
              <a:defRPr lang="ko-KR" altLang="en-US"/>
            </a:pPr>
            <a:endParaRPr lang="ko-KR" sz="1200" dirty="0">
              <a:solidFill>
                <a:srgbClr val="000000">
                  <a:alpha val="100000"/>
                </a:srgbClr>
              </a:solidFill>
            </a:endParaRPr>
          </a:p>
        </p:txBody>
      </p:sp>
      <p:sp>
        <p:nvSpPr>
          <p:cNvPr id="4" name="슬라이드 번호 개체 틀 6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lvl="0">
              <a:defRPr lang="ko-KR" altLang="en-US"/>
            </a:pPr>
            <a:fld id="{09F4262C-968C-4EE9-8164-CE16364706B3}" type="slidenum">
              <a:rPr lang="en-US" altLang="en-US"/>
              <a:pPr lvl="0">
                <a:defRPr lang="ko-KR" altLang="en-US"/>
              </a:pPr>
              <a:t>5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9902453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3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3248025" y="504825"/>
            <a:ext cx="3370263" cy="2527300"/>
          </a:xfrm>
        </p:spPr>
        <p:txBody>
          <a:bodyPr/>
          <a:lstStyle/>
          <a:p>
            <a:pPr>
              <a:defRPr lang="ko-KR" altLang="en-US"/>
            </a:pPr>
            <a:endParaRPr lang="ko-KR" altLang="en-US"/>
          </a:p>
        </p:txBody>
      </p:sp>
      <p:sp>
        <p:nvSpPr>
          <p:cNvPr id="3" name="슬라이드 노트 개체 틀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pPr>
              <a:defRPr lang="ko-KR" altLang="en-US"/>
            </a:pPr>
            <a:endParaRPr lang="ko-KR" sz="1200" dirty="0">
              <a:solidFill>
                <a:srgbClr val="000000">
                  <a:alpha val="100000"/>
                </a:srgbClr>
              </a:solidFill>
            </a:endParaRPr>
          </a:p>
        </p:txBody>
      </p:sp>
      <p:sp>
        <p:nvSpPr>
          <p:cNvPr id="4" name="슬라이드 번호 개체 틀 6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lvl="0">
              <a:defRPr lang="ko-KR" altLang="en-US"/>
            </a:pPr>
            <a:fld id="{09F4262C-968C-4EE9-8164-CE16364706B3}" type="slidenum">
              <a:rPr lang="en-US" altLang="en-US"/>
              <a:pPr lvl="0">
                <a:defRPr lang="ko-KR" altLang="en-US"/>
              </a:pPr>
              <a:t>6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8093713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3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3248025" y="504825"/>
            <a:ext cx="3370263" cy="2527300"/>
          </a:xfrm>
        </p:spPr>
        <p:txBody>
          <a:bodyPr/>
          <a:lstStyle/>
          <a:p>
            <a:pPr>
              <a:defRPr lang="ko-KR" altLang="en-US"/>
            </a:pPr>
            <a:endParaRPr lang="ko-KR" altLang="en-US"/>
          </a:p>
        </p:txBody>
      </p:sp>
      <p:sp>
        <p:nvSpPr>
          <p:cNvPr id="3" name="슬라이드 노트 개체 틀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pPr>
              <a:defRPr lang="ko-KR" altLang="en-US"/>
            </a:pPr>
            <a:endParaRPr lang="ko-KR" sz="1200" dirty="0">
              <a:solidFill>
                <a:srgbClr val="000000">
                  <a:alpha val="100000"/>
                </a:srgbClr>
              </a:solidFill>
            </a:endParaRPr>
          </a:p>
        </p:txBody>
      </p:sp>
      <p:sp>
        <p:nvSpPr>
          <p:cNvPr id="4" name="슬라이드 번호 개체 틀 6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lvl="0">
              <a:defRPr lang="ko-KR" altLang="en-US"/>
            </a:pPr>
            <a:fld id="{09F4262C-968C-4EE9-8164-CE16364706B3}" type="slidenum">
              <a:rPr lang="en-US" altLang="en-US"/>
              <a:pPr lvl="0">
                <a:defRPr lang="ko-KR" altLang="en-US"/>
              </a:pPr>
              <a:t>7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706806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그림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사용자 지정 레이아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그림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2468214"/>
      </p:ext>
    </p:extLst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>
            <a:alpha val="100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718" r:id="rId1"/>
    <p:sldLayoutId id="2147483771" r:id="rId2"/>
  </p:sldLayoutIdLst>
  <p:transition/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eaLnBrk="1" latinLnBrk="1" hangingPunct="1">
        <a:defRPr>
          <a:solidFill>
            <a:schemeClr val="tx2"/>
          </a:solidFill>
        </a:defRPr>
      </a:lvl2pPr>
      <a:lvl3pPr eaLnBrk="1" latinLnBrk="1" hangingPunct="1">
        <a:defRPr>
          <a:solidFill>
            <a:schemeClr val="tx2"/>
          </a:solidFill>
        </a:defRPr>
      </a:lvl3pPr>
      <a:lvl4pPr eaLnBrk="1" latinLnBrk="1" hangingPunct="1">
        <a:defRPr>
          <a:solidFill>
            <a:schemeClr val="tx2"/>
          </a:solidFill>
        </a:defRPr>
      </a:lvl4pPr>
      <a:lvl5pPr eaLnBrk="1" latinLnBrk="1" hangingPunct="1">
        <a:defRPr>
          <a:solidFill>
            <a:schemeClr val="tx2"/>
          </a:solidFill>
        </a:defRPr>
      </a:lvl5pPr>
      <a:lvl6pPr eaLnBrk="1" latinLnBrk="1" hangingPunct="1">
        <a:defRPr>
          <a:solidFill>
            <a:schemeClr val="tx2"/>
          </a:solidFill>
        </a:defRPr>
      </a:lvl6pPr>
      <a:lvl7pPr eaLnBrk="1" latinLnBrk="1" hangingPunct="1">
        <a:defRPr>
          <a:solidFill>
            <a:schemeClr val="tx2"/>
          </a:solidFill>
        </a:defRPr>
      </a:lvl7pPr>
      <a:lvl8pPr eaLnBrk="1" latinLnBrk="1" hangingPunct="1">
        <a:defRPr>
          <a:solidFill>
            <a:schemeClr val="tx2"/>
          </a:solidFill>
        </a:defRPr>
      </a:lvl8pPr>
      <a:lvl9pPr eaLnBrk="1" latinLnBrk="1" hangingPunct="1">
        <a:defRPr>
          <a:solidFill>
            <a:schemeClr val="tx2"/>
          </a:solidFill>
        </a:defRPr>
      </a:lvl9pPr>
    </p:titleStyle>
    <p:bodyStyle>
      <a:lvl1pPr marL="342900" indent="-342900" algn="l" defTabSz="914400" rtl="0" eaLnBrk="1" latinLnBrk="1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직사각형 17"/>
          <p:cNvSpPr/>
          <p:nvPr/>
        </p:nvSpPr>
        <p:spPr>
          <a:xfrm>
            <a:off x="250380" y="167514"/>
            <a:ext cx="6626484" cy="5355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ko-KR" sz="24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QuickTime(</a:t>
            </a:r>
            <a:r>
              <a:rPr lang="ko-KR" altLang="en-US" sz="2400" b="1" dirty="0" err="1">
                <a:latin typeface="나눔고딕" panose="020D0604000000000000" pitchFamily="50" charset="-127"/>
                <a:ea typeface="나눔고딕" panose="020D0604000000000000" pitchFamily="50" charset="-127"/>
              </a:rPr>
              <a:t>퀵타임</a:t>
            </a:r>
            <a:r>
              <a:rPr lang="en-US" altLang="ko-KR" sz="24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)</a:t>
            </a:r>
            <a:r>
              <a:rPr lang="ko-KR" altLang="en-US" sz="24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추가 </a:t>
            </a:r>
            <a:r>
              <a:rPr lang="ko-KR" altLang="en-US" sz="2400" b="1" dirty="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방법 </a:t>
            </a:r>
            <a:r>
              <a:rPr lang="en-US" altLang="ko-KR" sz="20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| </a:t>
            </a:r>
            <a:r>
              <a:rPr lang="ko-KR" altLang="en-US" sz="20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다운로드 </a:t>
            </a:r>
            <a:r>
              <a:rPr lang="en-US" altLang="ko-KR" sz="20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 </a:t>
            </a:r>
            <a:endParaRPr lang="ko-KR" altLang="en-US" sz="2000" b="1" dirty="0">
              <a:solidFill>
                <a:schemeClr val="tx1">
                  <a:lumMod val="50000"/>
                  <a:lumOff val="50000"/>
                </a:schemeClr>
              </a:solidFill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sp>
        <p:nvSpPr>
          <p:cNvPr id="23" name="직사각형 22"/>
          <p:cNvSpPr/>
          <p:nvPr/>
        </p:nvSpPr>
        <p:spPr>
          <a:xfrm>
            <a:off x="2" y="0"/>
            <a:ext cx="149468" cy="650631"/>
          </a:xfrm>
          <a:prstGeom prst="rect">
            <a:avLst/>
          </a:prstGeom>
          <a:solidFill>
            <a:srgbClr val="FFA628"/>
          </a:solidFill>
          <a:ln>
            <a:noFill/>
          </a:ln>
        </p:spPr>
        <p:style>
          <a:lnRef idx="2">
            <a:schemeClr val="accent1">
              <a:shade val="2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직사각형 1"/>
          <p:cNvSpPr/>
          <p:nvPr/>
        </p:nvSpPr>
        <p:spPr>
          <a:xfrm>
            <a:off x="0" y="730231"/>
            <a:ext cx="9144000" cy="1114175"/>
          </a:xfrm>
          <a:prstGeom prst="rect">
            <a:avLst/>
          </a:prstGeom>
          <a:solidFill>
            <a:srgbClr val="000000">
              <a:alpha val="50196"/>
            </a:srgbClr>
          </a:solidFill>
          <a:ln>
            <a:noFill/>
          </a:ln>
        </p:spPr>
        <p:style>
          <a:lnRef idx="2">
            <a:schemeClr val="accent1">
              <a:shade val="2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0" name="직사각형 19"/>
          <p:cNvSpPr/>
          <p:nvPr/>
        </p:nvSpPr>
        <p:spPr>
          <a:xfrm>
            <a:off x="178353" y="1275456"/>
            <a:ext cx="8821593" cy="7648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ko-KR" sz="1900" b="1" dirty="0">
                <a:solidFill>
                  <a:schemeClr val="bg1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http://</a:t>
            </a:r>
            <a:r>
              <a:rPr lang="en-US" altLang="ko-KR" sz="1900" b="1" dirty="0" smtClean="0">
                <a:solidFill>
                  <a:schemeClr val="bg1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software.naver.com/software/summary.nhn?softwareId=MFS_100034</a:t>
            </a:r>
          </a:p>
          <a:p>
            <a:pPr>
              <a:lnSpc>
                <a:spcPct val="120000"/>
              </a:lnSpc>
            </a:pPr>
            <a:endParaRPr lang="ko-KR" altLang="en-US" sz="1900" b="1" dirty="0">
              <a:solidFill>
                <a:schemeClr val="bg1"/>
              </a:solidFill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sp>
        <p:nvSpPr>
          <p:cNvPr id="24" name="직사각형 23"/>
          <p:cNvSpPr/>
          <p:nvPr/>
        </p:nvSpPr>
        <p:spPr>
          <a:xfrm>
            <a:off x="178354" y="843294"/>
            <a:ext cx="4043230" cy="4139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ko-KR" sz="1900" b="1" dirty="0">
                <a:solidFill>
                  <a:schemeClr val="bg1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QuickTime(</a:t>
            </a:r>
            <a:r>
              <a:rPr lang="ko-KR" altLang="en-US" sz="1900" b="1" dirty="0" err="1">
                <a:solidFill>
                  <a:schemeClr val="bg1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퀵타임</a:t>
            </a:r>
            <a:r>
              <a:rPr lang="en-US" altLang="ko-KR" sz="1900" b="1" dirty="0">
                <a:solidFill>
                  <a:schemeClr val="bg1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)</a:t>
            </a:r>
            <a:r>
              <a:rPr lang="ko-KR" altLang="en-US" sz="1900" b="1" dirty="0" smtClean="0">
                <a:solidFill>
                  <a:schemeClr val="bg1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링크 주소</a:t>
            </a:r>
            <a:r>
              <a:rPr lang="en-US" altLang="ko-KR" sz="1900" b="1" dirty="0" smtClean="0">
                <a:solidFill>
                  <a:schemeClr val="bg1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:</a:t>
            </a:r>
            <a:endParaRPr lang="ko-KR" altLang="en-US" sz="1900" b="1" dirty="0">
              <a:solidFill>
                <a:schemeClr val="bg1"/>
              </a:solidFill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pic>
        <p:nvPicPr>
          <p:cNvPr id="7" name="그림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066" y="2037486"/>
            <a:ext cx="4887685" cy="4621084"/>
          </a:xfrm>
          <a:prstGeom prst="rect">
            <a:avLst/>
          </a:prstGeom>
        </p:spPr>
      </p:pic>
      <p:sp>
        <p:nvSpPr>
          <p:cNvPr id="13" name="직사각형 12"/>
          <p:cNvSpPr/>
          <p:nvPr/>
        </p:nvSpPr>
        <p:spPr>
          <a:xfrm>
            <a:off x="3781636" y="2705606"/>
            <a:ext cx="1333829" cy="318528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2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9" name="직사각형 18"/>
          <p:cNvSpPr/>
          <p:nvPr/>
        </p:nvSpPr>
        <p:spPr>
          <a:xfrm>
            <a:off x="3140600" y="4522824"/>
            <a:ext cx="611890" cy="226594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2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5" name="직사각형 14"/>
          <p:cNvSpPr/>
          <p:nvPr/>
        </p:nvSpPr>
        <p:spPr>
          <a:xfrm>
            <a:off x="3472661" y="2663428"/>
            <a:ext cx="28116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ko-KR" altLang="en-US" b="1" dirty="0" smtClean="0">
                <a:solidFill>
                  <a:srgbClr val="FF0000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①</a:t>
            </a:r>
            <a:endParaRPr lang="ko-KR" altLang="en-US" dirty="0">
              <a:solidFill>
                <a:srgbClr val="FF0000"/>
              </a:solidFill>
            </a:endParaRPr>
          </a:p>
        </p:txBody>
      </p:sp>
      <p:sp>
        <p:nvSpPr>
          <p:cNvPr id="21" name="직사각형 20"/>
          <p:cNvSpPr/>
          <p:nvPr/>
        </p:nvSpPr>
        <p:spPr>
          <a:xfrm>
            <a:off x="2780959" y="4434201"/>
            <a:ext cx="40107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ko-KR" altLang="en-US" b="1" dirty="0" smtClean="0">
                <a:solidFill>
                  <a:srgbClr val="FF0000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②</a:t>
            </a:r>
            <a:endParaRPr lang="ko-KR" altLang="en-US" dirty="0">
              <a:solidFill>
                <a:srgbClr val="FF0000"/>
              </a:solidFill>
            </a:endParaRPr>
          </a:p>
        </p:txBody>
      </p:sp>
      <p:sp>
        <p:nvSpPr>
          <p:cNvPr id="22" name="직사각형 21"/>
          <p:cNvSpPr/>
          <p:nvPr/>
        </p:nvSpPr>
        <p:spPr>
          <a:xfrm>
            <a:off x="5661915" y="2663428"/>
            <a:ext cx="47320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ko-KR" altLang="en-US" sz="2400" b="1" dirty="0">
                <a:solidFill>
                  <a:srgbClr val="FF0000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①</a:t>
            </a:r>
            <a:endParaRPr lang="ko-KR" altLang="en-US" sz="2400" dirty="0">
              <a:solidFill>
                <a:srgbClr val="FF0000"/>
              </a:solidFill>
            </a:endParaRPr>
          </a:p>
        </p:txBody>
      </p:sp>
      <p:sp>
        <p:nvSpPr>
          <p:cNvPr id="25" name="직사각형 24"/>
          <p:cNvSpPr/>
          <p:nvPr/>
        </p:nvSpPr>
        <p:spPr>
          <a:xfrm>
            <a:off x="6034983" y="2663428"/>
            <a:ext cx="2547160" cy="4154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o-KR" altLang="en-US" sz="2100" b="1" dirty="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무료 다운로드 클릭</a:t>
            </a:r>
            <a:endParaRPr lang="ko-KR" altLang="en-US" sz="2100" dirty="0"/>
          </a:p>
        </p:txBody>
      </p:sp>
      <p:sp>
        <p:nvSpPr>
          <p:cNvPr id="26" name="직사각형 25"/>
          <p:cNvSpPr/>
          <p:nvPr/>
        </p:nvSpPr>
        <p:spPr>
          <a:xfrm rot="5400000">
            <a:off x="6868355" y="3137756"/>
            <a:ext cx="38635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ko-KR" b="1" dirty="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&gt;</a:t>
            </a:r>
            <a:endParaRPr lang="ko-KR" altLang="en-US" dirty="0"/>
          </a:p>
        </p:txBody>
      </p:sp>
      <p:sp>
        <p:nvSpPr>
          <p:cNvPr id="27" name="직사각형 26"/>
          <p:cNvSpPr/>
          <p:nvPr/>
        </p:nvSpPr>
        <p:spPr>
          <a:xfrm>
            <a:off x="6034983" y="3418909"/>
            <a:ext cx="2547160" cy="4154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o-KR" altLang="en-US" sz="2100" b="1" dirty="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다운로드 클릭</a:t>
            </a:r>
            <a:endParaRPr lang="ko-KR" altLang="en-US" sz="2100" dirty="0"/>
          </a:p>
        </p:txBody>
      </p:sp>
      <p:sp>
        <p:nvSpPr>
          <p:cNvPr id="29" name="직사각형 28"/>
          <p:cNvSpPr/>
          <p:nvPr/>
        </p:nvSpPr>
        <p:spPr>
          <a:xfrm>
            <a:off x="5661915" y="3427535"/>
            <a:ext cx="47320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ko-KR" altLang="en-US" sz="2400" b="1" dirty="0">
                <a:solidFill>
                  <a:srgbClr val="FF0000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②</a:t>
            </a:r>
            <a:endParaRPr lang="ko-KR" altLang="en-US" sz="2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5739764"/>
      </p:ext>
    </p:extLst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직사각형 36"/>
          <p:cNvSpPr/>
          <p:nvPr/>
        </p:nvSpPr>
        <p:spPr>
          <a:xfrm>
            <a:off x="0" y="730231"/>
            <a:ext cx="9144000" cy="1114175"/>
          </a:xfrm>
          <a:prstGeom prst="rect">
            <a:avLst/>
          </a:prstGeom>
          <a:solidFill>
            <a:srgbClr val="000000">
              <a:alpha val="50196"/>
            </a:srgbClr>
          </a:solidFill>
          <a:ln>
            <a:noFill/>
          </a:ln>
        </p:spPr>
        <p:style>
          <a:lnRef idx="2">
            <a:schemeClr val="accent1">
              <a:shade val="2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30" name="그림 2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674" y="2037486"/>
            <a:ext cx="4889077" cy="4622400"/>
          </a:xfrm>
          <a:prstGeom prst="rect">
            <a:avLst/>
          </a:prstGeom>
        </p:spPr>
      </p:pic>
      <p:sp>
        <p:nvSpPr>
          <p:cNvPr id="23" name="직사각형 22"/>
          <p:cNvSpPr/>
          <p:nvPr/>
        </p:nvSpPr>
        <p:spPr>
          <a:xfrm>
            <a:off x="2" y="0"/>
            <a:ext cx="149468" cy="650631"/>
          </a:xfrm>
          <a:prstGeom prst="rect">
            <a:avLst/>
          </a:prstGeom>
          <a:solidFill>
            <a:srgbClr val="FFA628"/>
          </a:solidFill>
          <a:ln>
            <a:noFill/>
          </a:ln>
        </p:spPr>
        <p:style>
          <a:lnRef idx="2">
            <a:schemeClr val="accent1">
              <a:shade val="2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9" name="직사각형 18"/>
          <p:cNvSpPr/>
          <p:nvPr/>
        </p:nvSpPr>
        <p:spPr>
          <a:xfrm>
            <a:off x="2339163" y="4610328"/>
            <a:ext cx="749094" cy="246343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2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5" name="직사각형 24"/>
          <p:cNvSpPr/>
          <p:nvPr/>
        </p:nvSpPr>
        <p:spPr>
          <a:xfrm>
            <a:off x="6034983" y="2663428"/>
            <a:ext cx="2547160" cy="4154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o-KR" altLang="en-US" sz="2100" b="1" dirty="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다운로드 클릭</a:t>
            </a:r>
            <a:endParaRPr lang="ko-KR" altLang="en-US" sz="2100" dirty="0"/>
          </a:p>
        </p:txBody>
      </p:sp>
      <p:sp>
        <p:nvSpPr>
          <p:cNvPr id="31" name="직사각형 30"/>
          <p:cNvSpPr/>
          <p:nvPr/>
        </p:nvSpPr>
        <p:spPr>
          <a:xfrm>
            <a:off x="2023494" y="4521707"/>
            <a:ext cx="28116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ko-KR" altLang="en-US" b="1" dirty="0" smtClean="0">
                <a:solidFill>
                  <a:srgbClr val="FF0000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③</a:t>
            </a:r>
            <a:endParaRPr lang="ko-KR" altLang="en-US" dirty="0">
              <a:solidFill>
                <a:srgbClr val="FF0000"/>
              </a:solidFill>
            </a:endParaRPr>
          </a:p>
        </p:txBody>
      </p:sp>
      <p:sp>
        <p:nvSpPr>
          <p:cNvPr id="32" name="직사각형 31"/>
          <p:cNvSpPr/>
          <p:nvPr/>
        </p:nvSpPr>
        <p:spPr>
          <a:xfrm>
            <a:off x="5661916" y="2663428"/>
            <a:ext cx="47320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ko-KR" altLang="en-US" sz="2400" b="1" dirty="0">
                <a:solidFill>
                  <a:srgbClr val="FF0000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③</a:t>
            </a:r>
            <a:endParaRPr lang="ko-KR" altLang="en-US" sz="2400" dirty="0">
              <a:solidFill>
                <a:srgbClr val="FF0000"/>
              </a:solidFill>
            </a:endParaRPr>
          </a:p>
        </p:txBody>
      </p:sp>
      <p:sp>
        <p:nvSpPr>
          <p:cNvPr id="33" name="직사각형 32"/>
          <p:cNvSpPr/>
          <p:nvPr/>
        </p:nvSpPr>
        <p:spPr>
          <a:xfrm>
            <a:off x="250380" y="167514"/>
            <a:ext cx="6626484" cy="5355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ko-KR" sz="24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QuickTime(</a:t>
            </a:r>
            <a:r>
              <a:rPr lang="ko-KR" altLang="en-US" sz="2400" b="1" dirty="0" err="1">
                <a:latin typeface="나눔고딕" panose="020D0604000000000000" pitchFamily="50" charset="-127"/>
                <a:ea typeface="나눔고딕" panose="020D0604000000000000" pitchFamily="50" charset="-127"/>
              </a:rPr>
              <a:t>퀵타임</a:t>
            </a:r>
            <a:r>
              <a:rPr lang="en-US" altLang="ko-KR" sz="24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)</a:t>
            </a:r>
            <a:r>
              <a:rPr lang="ko-KR" altLang="en-US" sz="24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추가 </a:t>
            </a:r>
            <a:r>
              <a:rPr lang="ko-KR" altLang="en-US" sz="2400" b="1" dirty="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방법 </a:t>
            </a:r>
            <a:r>
              <a:rPr lang="en-US" altLang="ko-KR" sz="20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| </a:t>
            </a:r>
            <a:r>
              <a:rPr lang="ko-KR" altLang="en-US" sz="20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다운로드 </a:t>
            </a:r>
            <a:r>
              <a:rPr lang="en-US" altLang="ko-KR" sz="20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 </a:t>
            </a:r>
            <a:endParaRPr lang="ko-KR" altLang="en-US" sz="2000" b="1" dirty="0">
              <a:solidFill>
                <a:schemeClr val="tx1">
                  <a:lumMod val="50000"/>
                  <a:lumOff val="50000"/>
                </a:schemeClr>
              </a:solidFill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sp>
        <p:nvSpPr>
          <p:cNvPr id="35" name="직사각형 34"/>
          <p:cNvSpPr/>
          <p:nvPr/>
        </p:nvSpPr>
        <p:spPr>
          <a:xfrm>
            <a:off x="178353" y="1275456"/>
            <a:ext cx="8821593" cy="7648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ko-KR" sz="1900" b="1" dirty="0">
                <a:solidFill>
                  <a:schemeClr val="bg1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http://</a:t>
            </a:r>
            <a:r>
              <a:rPr lang="en-US" altLang="ko-KR" sz="1900" b="1" dirty="0" smtClean="0">
                <a:solidFill>
                  <a:schemeClr val="bg1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software.naver.com/software/summary.nhn?softwareId=MFS_100034</a:t>
            </a:r>
          </a:p>
          <a:p>
            <a:pPr>
              <a:lnSpc>
                <a:spcPct val="120000"/>
              </a:lnSpc>
            </a:pPr>
            <a:endParaRPr lang="ko-KR" altLang="en-US" sz="1900" b="1" dirty="0">
              <a:solidFill>
                <a:schemeClr val="bg1"/>
              </a:solidFill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sp>
        <p:nvSpPr>
          <p:cNvPr id="36" name="직사각형 35"/>
          <p:cNvSpPr/>
          <p:nvPr/>
        </p:nvSpPr>
        <p:spPr>
          <a:xfrm>
            <a:off x="178354" y="843294"/>
            <a:ext cx="4043230" cy="4139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ko-KR" sz="1900" b="1" dirty="0">
                <a:solidFill>
                  <a:schemeClr val="bg1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QuickTime(</a:t>
            </a:r>
            <a:r>
              <a:rPr lang="ko-KR" altLang="en-US" sz="1900" b="1" dirty="0" err="1">
                <a:solidFill>
                  <a:schemeClr val="bg1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퀵타임</a:t>
            </a:r>
            <a:r>
              <a:rPr lang="en-US" altLang="ko-KR" sz="1900" b="1" dirty="0">
                <a:solidFill>
                  <a:schemeClr val="bg1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)</a:t>
            </a:r>
            <a:r>
              <a:rPr lang="ko-KR" altLang="en-US" sz="1900" b="1" dirty="0" smtClean="0">
                <a:solidFill>
                  <a:schemeClr val="bg1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링크 주소</a:t>
            </a:r>
            <a:r>
              <a:rPr lang="en-US" altLang="ko-KR" sz="1900" b="1" dirty="0" smtClean="0">
                <a:solidFill>
                  <a:schemeClr val="bg1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:</a:t>
            </a:r>
            <a:endParaRPr lang="ko-KR" altLang="en-US" sz="1900" b="1" dirty="0">
              <a:solidFill>
                <a:schemeClr val="bg1"/>
              </a:solidFill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307285090"/>
      </p:ext>
    </p:extLst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4974" y="1239889"/>
            <a:ext cx="5677792" cy="4349921"/>
          </a:xfrm>
          <a:prstGeom prst="rect">
            <a:avLst/>
          </a:prstGeom>
        </p:spPr>
      </p:pic>
      <p:sp>
        <p:nvSpPr>
          <p:cNvPr id="4" name="사각형 설명선 3"/>
          <p:cNvSpPr/>
          <p:nvPr/>
        </p:nvSpPr>
        <p:spPr>
          <a:xfrm>
            <a:off x="5347044" y="5619450"/>
            <a:ext cx="914400" cy="375907"/>
          </a:xfrm>
          <a:prstGeom prst="wedgeRectCallout">
            <a:avLst>
              <a:gd name="adj1" fmla="val -11399"/>
              <a:gd name="adj2" fmla="val -106466"/>
            </a:avLst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2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dirty="0" smtClean="0"/>
              <a:t>클릭</a:t>
            </a:r>
            <a:endParaRPr lang="ko-KR" altLang="en-US" dirty="0"/>
          </a:p>
        </p:txBody>
      </p:sp>
      <p:sp>
        <p:nvSpPr>
          <p:cNvPr id="23" name="직사각형 22"/>
          <p:cNvSpPr/>
          <p:nvPr/>
        </p:nvSpPr>
        <p:spPr>
          <a:xfrm>
            <a:off x="2" y="0"/>
            <a:ext cx="149468" cy="650631"/>
          </a:xfrm>
          <a:prstGeom prst="rect">
            <a:avLst/>
          </a:prstGeom>
          <a:solidFill>
            <a:srgbClr val="FFA628"/>
          </a:solidFill>
          <a:ln>
            <a:noFill/>
          </a:ln>
        </p:spPr>
        <p:style>
          <a:lnRef idx="2">
            <a:schemeClr val="accent1">
              <a:shade val="2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9" name="직사각형 8"/>
          <p:cNvSpPr/>
          <p:nvPr/>
        </p:nvSpPr>
        <p:spPr>
          <a:xfrm>
            <a:off x="250380" y="167514"/>
            <a:ext cx="6626484" cy="5355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ko-KR" sz="24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QuickTime(</a:t>
            </a:r>
            <a:r>
              <a:rPr lang="ko-KR" altLang="en-US" sz="2400" b="1" dirty="0" err="1">
                <a:latin typeface="나눔고딕" panose="020D0604000000000000" pitchFamily="50" charset="-127"/>
                <a:ea typeface="나눔고딕" panose="020D0604000000000000" pitchFamily="50" charset="-127"/>
              </a:rPr>
              <a:t>퀵타임</a:t>
            </a:r>
            <a:r>
              <a:rPr lang="en-US" altLang="ko-KR" sz="24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)</a:t>
            </a:r>
            <a:r>
              <a:rPr lang="ko-KR" altLang="en-US" sz="24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추가 </a:t>
            </a:r>
            <a:r>
              <a:rPr lang="ko-KR" altLang="en-US" sz="2400" b="1" dirty="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방법 </a:t>
            </a:r>
            <a:r>
              <a:rPr lang="en-US" altLang="ko-KR" sz="20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| </a:t>
            </a:r>
            <a:r>
              <a:rPr lang="ko-KR" altLang="en-US" sz="20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설치 </a:t>
            </a:r>
            <a:r>
              <a:rPr lang="en-US" altLang="ko-KR" sz="20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 </a:t>
            </a:r>
            <a:endParaRPr lang="ko-KR" altLang="en-US" sz="2000" b="1" dirty="0">
              <a:solidFill>
                <a:schemeClr val="tx1">
                  <a:lumMod val="50000"/>
                  <a:lumOff val="50000"/>
                </a:schemeClr>
              </a:solidFill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sp>
        <p:nvSpPr>
          <p:cNvPr id="10" name="직사각형 9"/>
          <p:cNvSpPr/>
          <p:nvPr/>
        </p:nvSpPr>
        <p:spPr>
          <a:xfrm>
            <a:off x="5347044" y="5153264"/>
            <a:ext cx="1027877" cy="246343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2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19760095"/>
      </p:ext>
    </p:extLst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그림 1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4974" y="1239889"/>
            <a:ext cx="5678634" cy="4350028"/>
          </a:xfrm>
          <a:prstGeom prst="rect">
            <a:avLst/>
          </a:prstGeom>
        </p:spPr>
      </p:pic>
      <p:sp>
        <p:nvSpPr>
          <p:cNvPr id="23" name="직사각형 22"/>
          <p:cNvSpPr/>
          <p:nvPr/>
        </p:nvSpPr>
        <p:spPr>
          <a:xfrm>
            <a:off x="2" y="0"/>
            <a:ext cx="149468" cy="650631"/>
          </a:xfrm>
          <a:prstGeom prst="rect">
            <a:avLst/>
          </a:prstGeom>
          <a:solidFill>
            <a:srgbClr val="FFA628"/>
          </a:solidFill>
          <a:ln>
            <a:noFill/>
          </a:ln>
        </p:spPr>
        <p:style>
          <a:lnRef idx="2">
            <a:schemeClr val="accent1">
              <a:shade val="2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9" name="직사각형 8"/>
          <p:cNvSpPr/>
          <p:nvPr/>
        </p:nvSpPr>
        <p:spPr>
          <a:xfrm>
            <a:off x="250380" y="167514"/>
            <a:ext cx="6626484" cy="5355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ko-KR" sz="24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QuickTime(</a:t>
            </a:r>
            <a:r>
              <a:rPr lang="ko-KR" altLang="en-US" sz="2400" b="1" dirty="0" err="1">
                <a:latin typeface="나눔고딕" panose="020D0604000000000000" pitchFamily="50" charset="-127"/>
                <a:ea typeface="나눔고딕" panose="020D0604000000000000" pitchFamily="50" charset="-127"/>
              </a:rPr>
              <a:t>퀵타임</a:t>
            </a:r>
            <a:r>
              <a:rPr lang="en-US" altLang="ko-KR" sz="24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)</a:t>
            </a:r>
            <a:r>
              <a:rPr lang="ko-KR" altLang="en-US" sz="24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추가 </a:t>
            </a:r>
            <a:r>
              <a:rPr lang="ko-KR" altLang="en-US" sz="2400" b="1" dirty="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방법 </a:t>
            </a:r>
            <a:r>
              <a:rPr lang="en-US" altLang="ko-KR" sz="20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| </a:t>
            </a:r>
            <a:r>
              <a:rPr lang="ko-KR" altLang="en-US" sz="20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설치 </a:t>
            </a:r>
            <a:r>
              <a:rPr lang="en-US" altLang="ko-KR" sz="20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 </a:t>
            </a:r>
            <a:endParaRPr lang="ko-KR" altLang="en-US" sz="2000" b="1" dirty="0">
              <a:solidFill>
                <a:schemeClr val="tx1">
                  <a:lumMod val="50000"/>
                  <a:lumOff val="50000"/>
                </a:schemeClr>
              </a:solidFill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sp>
        <p:nvSpPr>
          <p:cNvPr id="10" name="직사각형 9"/>
          <p:cNvSpPr/>
          <p:nvPr/>
        </p:nvSpPr>
        <p:spPr>
          <a:xfrm>
            <a:off x="5347044" y="5153264"/>
            <a:ext cx="1027877" cy="246343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2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9" name="사각형 설명선 18"/>
          <p:cNvSpPr/>
          <p:nvPr/>
        </p:nvSpPr>
        <p:spPr>
          <a:xfrm>
            <a:off x="5347044" y="5619450"/>
            <a:ext cx="914400" cy="375907"/>
          </a:xfrm>
          <a:prstGeom prst="wedgeRectCallout">
            <a:avLst>
              <a:gd name="adj1" fmla="val -11399"/>
              <a:gd name="adj2" fmla="val -106466"/>
            </a:avLst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2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dirty="0" smtClean="0"/>
              <a:t>클릭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560843342"/>
      </p:ext>
    </p:extLst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그림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3600" y="1239889"/>
            <a:ext cx="5670008" cy="4350028"/>
          </a:xfrm>
          <a:prstGeom prst="rect">
            <a:avLst/>
          </a:prstGeom>
        </p:spPr>
      </p:pic>
      <p:sp>
        <p:nvSpPr>
          <p:cNvPr id="23" name="직사각형 22"/>
          <p:cNvSpPr/>
          <p:nvPr/>
        </p:nvSpPr>
        <p:spPr>
          <a:xfrm>
            <a:off x="2" y="0"/>
            <a:ext cx="149468" cy="650631"/>
          </a:xfrm>
          <a:prstGeom prst="rect">
            <a:avLst/>
          </a:prstGeom>
          <a:solidFill>
            <a:srgbClr val="FFA628"/>
          </a:solidFill>
          <a:ln>
            <a:noFill/>
          </a:ln>
        </p:spPr>
        <p:style>
          <a:lnRef idx="2">
            <a:schemeClr val="accent1">
              <a:shade val="2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9" name="직사각형 8"/>
          <p:cNvSpPr/>
          <p:nvPr/>
        </p:nvSpPr>
        <p:spPr>
          <a:xfrm>
            <a:off x="250380" y="167514"/>
            <a:ext cx="6626484" cy="5355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ko-KR" sz="24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QuickTime(</a:t>
            </a:r>
            <a:r>
              <a:rPr lang="ko-KR" altLang="en-US" sz="2400" b="1" dirty="0" err="1">
                <a:latin typeface="나눔고딕" panose="020D0604000000000000" pitchFamily="50" charset="-127"/>
                <a:ea typeface="나눔고딕" panose="020D0604000000000000" pitchFamily="50" charset="-127"/>
              </a:rPr>
              <a:t>퀵타임</a:t>
            </a:r>
            <a:r>
              <a:rPr lang="en-US" altLang="ko-KR" sz="24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)</a:t>
            </a:r>
            <a:r>
              <a:rPr lang="ko-KR" altLang="en-US" sz="24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추가 </a:t>
            </a:r>
            <a:r>
              <a:rPr lang="ko-KR" altLang="en-US" sz="2400" b="1" dirty="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방법 </a:t>
            </a:r>
            <a:r>
              <a:rPr lang="en-US" altLang="ko-KR" sz="20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| </a:t>
            </a:r>
            <a:r>
              <a:rPr lang="ko-KR" altLang="en-US" sz="20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설치 </a:t>
            </a:r>
            <a:r>
              <a:rPr lang="en-US" altLang="ko-KR" sz="20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 </a:t>
            </a:r>
            <a:endParaRPr lang="ko-KR" altLang="en-US" sz="2000" b="1" dirty="0">
              <a:solidFill>
                <a:schemeClr val="tx1">
                  <a:lumMod val="50000"/>
                  <a:lumOff val="50000"/>
                </a:schemeClr>
              </a:solidFill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sp>
        <p:nvSpPr>
          <p:cNvPr id="10" name="직사각형 9"/>
          <p:cNvSpPr/>
          <p:nvPr/>
        </p:nvSpPr>
        <p:spPr>
          <a:xfrm>
            <a:off x="2603465" y="2420622"/>
            <a:ext cx="640067" cy="650382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2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3" name="직사각형 12"/>
          <p:cNvSpPr/>
          <p:nvPr/>
        </p:nvSpPr>
        <p:spPr>
          <a:xfrm>
            <a:off x="2305049" y="2293820"/>
            <a:ext cx="28116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ko-KR" altLang="en-US" b="1" dirty="0" smtClean="0">
                <a:solidFill>
                  <a:srgbClr val="FF0000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①</a:t>
            </a:r>
            <a:endParaRPr lang="ko-KR" altLang="en-US" dirty="0">
              <a:solidFill>
                <a:srgbClr val="FF0000"/>
              </a:solidFill>
            </a:endParaRPr>
          </a:p>
        </p:txBody>
      </p:sp>
      <p:sp>
        <p:nvSpPr>
          <p:cNvPr id="17" name="사각형 설명선 16"/>
          <p:cNvSpPr/>
          <p:nvPr/>
        </p:nvSpPr>
        <p:spPr>
          <a:xfrm>
            <a:off x="2445631" y="1790994"/>
            <a:ext cx="914400" cy="375907"/>
          </a:xfrm>
          <a:prstGeom prst="wedgeRectCallout">
            <a:avLst>
              <a:gd name="adj1" fmla="val -15173"/>
              <a:gd name="adj2" fmla="val 118427"/>
            </a:avLst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2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dirty="0" smtClean="0"/>
              <a:t>클릭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272514373"/>
      </p:ext>
    </p:extLst>
  </p:cSld>
  <p:clrMapOvr>
    <a:masterClrMapping/>
  </p:clrMapOvr>
  <p:transition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그림 1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7280" y="1241117"/>
            <a:ext cx="5676328" cy="4348800"/>
          </a:xfrm>
          <a:prstGeom prst="rect">
            <a:avLst/>
          </a:prstGeom>
        </p:spPr>
      </p:pic>
      <p:sp>
        <p:nvSpPr>
          <p:cNvPr id="23" name="직사각형 22"/>
          <p:cNvSpPr/>
          <p:nvPr/>
        </p:nvSpPr>
        <p:spPr>
          <a:xfrm>
            <a:off x="2" y="0"/>
            <a:ext cx="149468" cy="650631"/>
          </a:xfrm>
          <a:prstGeom prst="rect">
            <a:avLst/>
          </a:prstGeom>
          <a:solidFill>
            <a:srgbClr val="FFA628"/>
          </a:solidFill>
          <a:ln>
            <a:noFill/>
          </a:ln>
        </p:spPr>
        <p:style>
          <a:lnRef idx="2">
            <a:schemeClr val="accent1">
              <a:shade val="2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9" name="직사각형 8"/>
          <p:cNvSpPr/>
          <p:nvPr/>
        </p:nvSpPr>
        <p:spPr>
          <a:xfrm>
            <a:off x="250380" y="167514"/>
            <a:ext cx="6626484" cy="5355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ko-KR" sz="24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QuickTime(</a:t>
            </a:r>
            <a:r>
              <a:rPr lang="ko-KR" altLang="en-US" sz="2400" b="1" dirty="0" err="1">
                <a:latin typeface="나눔고딕" panose="020D0604000000000000" pitchFamily="50" charset="-127"/>
                <a:ea typeface="나눔고딕" panose="020D0604000000000000" pitchFamily="50" charset="-127"/>
              </a:rPr>
              <a:t>퀵타임</a:t>
            </a:r>
            <a:r>
              <a:rPr lang="en-US" altLang="ko-KR" sz="24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)</a:t>
            </a:r>
            <a:r>
              <a:rPr lang="ko-KR" altLang="en-US" sz="24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추가 </a:t>
            </a:r>
            <a:r>
              <a:rPr lang="ko-KR" altLang="en-US" sz="2400" b="1" dirty="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방법 </a:t>
            </a:r>
            <a:r>
              <a:rPr lang="en-US" altLang="ko-KR" sz="20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| </a:t>
            </a:r>
            <a:r>
              <a:rPr lang="ko-KR" altLang="en-US" sz="20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설치 </a:t>
            </a:r>
            <a:r>
              <a:rPr lang="en-US" altLang="ko-KR" sz="20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 </a:t>
            </a:r>
            <a:endParaRPr lang="ko-KR" altLang="en-US" sz="2000" b="1" dirty="0">
              <a:solidFill>
                <a:schemeClr val="tx1">
                  <a:lumMod val="50000"/>
                  <a:lumOff val="50000"/>
                </a:schemeClr>
              </a:solidFill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sp>
        <p:nvSpPr>
          <p:cNvPr id="10" name="직사각형 9"/>
          <p:cNvSpPr/>
          <p:nvPr/>
        </p:nvSpPr>
        <p:spPr>
          <a:xfrm>
            <a:off x="5347044" y="5153264"/>
            <a:ext cx="1027877" cy="246343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2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8" name="사각형 설명선 17"/>
          <p:cNvSpPr/>
          <p:nvPr/>
        </p:nvSpPr>
        <p:spPr>
          <a:xfrm>
            <a:off x="5347044" y="5619450"/>
            <a:ext cx="914400" cy="375907"/>
          </a:xfrm>
          <a:prstGeom prst="wedgeRectCallout">
            <a:avLst>
              <a:gd name="adj1" fmla="val -11399"/>
              <a:gd name="adj2" fmla="val -106466"/>
            </a:avLst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2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dirty="0" smtClean="0"/>
              <a:t>클릭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211558518"/>
      </p:ext>
    </p:extLst>
  </p:cSld>
  <p:clrMapOvr>
    <a:masterClrMapping/>
  </p:clrMapOvr>
  <p:transition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그림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5628" y="1241117"/>
            <a:ext cx="5676328" cy="4348800"/>
          </a:xfrm>
          <a:prstGeom prst="rect">
            <a:avLst/>
          </a:prstGeom>
        </p:spPr>
      </p:pic>
      <p:sp>
        <p:nvSpPr>
          <p:cNvPr id="23" name="직사각형 22"/>
          <p:cNvSpPr/>
          <p:nvPr/>
        </p:nvSpPr>
        <p:spPr>
          <a:xfrm>
            <a:off x="2" y="0"/>
            <a:ext cx="149468" cy="650631"/>
          </a:xfrm>
          <a:prstGeom prst="rect">
            <a:avLst/>
          </a:prstGeom>
          <a:solidFill>
            <a:srgbClr val="FFA628"/>
          </a:solidFill>
          <a:ln>
            <a:noFill/>
          </a:ln>
        </p:spPr>
        <p:style>
          <a:lnRef idx="2">
            <a:schemeClr val="accent1">
              <a:shade val="2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9" name="직사각형 8"/>
          <p:cNvSpPr/>
          <p:nvPr/>
        </p:nvSpPr>
        <p:spPr>
          <a:xfrm>
            <a:off x="250380" y="167514"/>
            <a:ext cx="6626484" cy="5355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ko-KR" sz="24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QuickTime(</a:t>
            </a:r>
            <a:r>
              <a:rPr lang="ko-KR" altLang="en-US" sz="2400" b="1" dirty="0" err="1">
                <a:latin typeface="나눔고딕" panose="020D0604000000000000" pitchFamily="50" charset="-127"/>
                <a:ea typeface="나눔고딕" panose="020D0604000000000000" pitchFamily="50" charset="-127"/>
              </a:rPr>
              <a:t>퀵타임</a:t>
            </a:r>
            <a:r>
              <a:rPr lang="en-US" altLang="ko-KR" sz="24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)</a:t>
            </a:r>
            <a:r>
              <a:rPr lang="ko-KR" altLang="en-US" sz="24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추가 </a:t>
            </a:r>
            <a:r>
              <a:rPr lang="ko-KR" altLang="en-US" sz="2400" b="1" dirty="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방법 </a:t>
            </a:r>
            <a:r>
              <a:rPr lang="en-US" altLang="ko-KR" sz="20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| </a:t>
            </a:r>
            <a:r>
              <a:rPr lang="ko-KR" altLang="en-US" sz="20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설치 </a:t>
            </a:r>
            <a:r>
              <a:rPr lang="en-US" altLang="ko-KR" sz="20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 </a:t>
            </a:r>
            <a:endParaRPr lang="ko-KR" altLang="en-US" sz="2000" b="1" dirty="0">
              <a:solidFill>
                <a:schemeClr val="tx1">
                  <a:lumMod val="50000"/>
                  <a:lumOff val="50000"/>
                </a:schemeClr>
              </a:solidFill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sp>
        <p:nvSpPr>
          <p:cNvPr id="10" name="직사각형 9"/>
          <p:cNvSpPr/>
          <p:nvPr/>
        </p:nvSpPr>
        <p:spPr>
          <a:xfrm>
            <a:off x="5347044" y="5153264"/>
            <a:ext cx="1027877" cy="246343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2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3" name="사각형 설명선 12"/>
          <p:cNvSpPr/>
          <p:nvPr/>
        </p:nvSpPr>
        <p:spPr>
          <a:xfrm>
            <a:off x="5347044" y="5619450"/>
            <a:ext cx="914400" cy="375907"/>
          </a:xfrm>
          <a:prstGeom prst="wedgeRectCallout">
            <a:avLst>
              <a:gd name="adj1" fmla="val -11399"/>
              <a:gd name="adj2" fmla="val -106466"/>
            </a:avLst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2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dirty="0" smtClean="0"/>
              <a:t>클릭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469982971"/>
      </p:ext>
    </p:extLst>
  </p:cSld>
  <p:clrMapOvr>
    <a:masterClrMapping/>
  </p:clrMapOvr>
  <p:transition/>
</p:sld>
</file>

<file path=ppt/theme/theme1.xml><?xml version="1.0" encoding="utf-8"?>
<a:theme xmlns:a="http://schemas.openxmlformats.org/drawingml/2006/main">
  <a:themeElements>
    <a:clrScheme name="PowerPoint">
      <a:dk1>
        <a:srgbClr val="000000"/>
      </a:dk1>
      <a:lt1>
        <a:srgbClr val="FFFFFF"/>
      </a:lt1>
      <a:dk2>
        <a:srgbClr val="000000"/>
      </a:dk2>
      <a:lt2>
        <a:srgbClr val="EEECE1"/>
      </a:lt2>
      <a:accent1>
        <a:srgbClr val="4F81BD"/>
      </a:accent1>
      <a:accent2>
        <a:srgbClr val="C0504D"/>
      </a:accent2>
      <a:accent3>
        <a:srgbClr val="E9AE2B"/>
      </a:accent3>
      <a:accent4>
        <a:srgbClr val="699B37"/>
      </a:accent4>
      <a:accent5>
        <a:srgbClr val="358791"/>
      </a:accent5>
      <a:accent6>
        <a:srgbClr val="CA56A7"/>
      </a:accent6>
      <a:hlink>
        <a:srgbClr val="0000FF"/>
      </a:hlink>
      <a:folHlink>
        <a:srgbClr val="800080"/>
      </a:folHlink>
    </a:clrScheme>
    <a:fontScheme name="">
      <a:majorFont>
        <a:latin typeface="함초롬돋움"/>
        <a:ea typeface="함초롬돋움"/>
        <a:cs typeface="Times New Roman"/>
      </a:majorFont>
      <a:minorFont>
        <a:latin typeface="함초롬돋움"/>
        <a:ea typeface="함초롬돋움"/>
        <a:cs typeface="Times New Roman"/>
      </a:minorFont>
    </a:fontScheme>
    <a:fmtScheme name="한컴오피스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12700" cap="flat" cmpd="sng" algn="ctr">
          <a:solidFill>
            <a:schemeClr val="phClr">
              <a:satMod val="105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7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75000"/>
              </a:srgbClr>
            </a:outerShdw>
          </a:effectLst>
        </a:effectStyle>
        <a:effectStyle>
          <a:effectLst>
            <a:reflection blurRad="12700" stA="26000" endPos="28000" dist="38100" dir="5400000" sy="-100000" rotWithShape="0"/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2">
          <a:schemeClr val="accent1">
            <a:shade val="2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/>
      <a:bodyPr/>
      <a:lstStyle/>
    </a:txDef>
  </a:objectDefaults>
  <a:extraClrSchemeLst/>
</a:theme>
</file>

<file path=ppt/theme/theme2.xml><?xml version="1.0" encoding="utf-8"?>
<a:theme xmlns:a="http://schemas.openxmlformats.org/drawingml/2006/main" name="한컴오피스">
  <a:themeElements>
    <a:clrScheme name="한컴오피스">
      <a:dk1>
        <a:sysClr val="windowText" lastClr="000000"/>
      </a:dk1>
      <a:lt1>
        <a:sysClr val="window" lastClr="FFFFFF"/>
      </a:lt1>
      <a:dk2>
        <a:srgbClr val="1C3D62"/>
      </a:dk2>
      <a:lt2>
        <a:srgbClr val="E3DCC1"/>
      </a:lt2>
      <a:accent1>
        <a:srgbClr val="315F97"/>
      </a:accent1>
      <a:accent2>
        <a:srgbClr val="C75252"/>
      </a:accent2>
      <a:accent3>
        <a:srgbClr val="E9AE2B"/>
      </a:accent3>
      <a:accent4>
        <a:srgbClr val="699B37"/>
      </a:accent4>
      <a:accent5>
        <a:srgbClr val="358791"/>
      </a:accent5>
      <a:accent6>
        <a:srgbClr val="CA56A7"/>
      </a:accent6>
      <a:hlink>
        <a:srgbClr val="0000FF"/>
      </a:hlink>
      <a:folHlink>
        <a:srgbClr val="800080"/>
      </a:folHlink>
    </a:clrScheme>
    <a:fontScheme name="한컴오피스">
      <a:majorFont>
        <a:latin typeface="함초롬돋움"/>
        <a:ea typeface="함초롬돋움"/>
        <a:cs typeface=""/>
      </a:majorFont>
      <a:minorFont>
        <a:latin typeface="함초롬돋움"/>
        <a:ea typeface="함초롬돋움"/>
        <a:cs typeface=""/>
      </a:minorFont>
    </a:fontScheme>
    <a:fmtScheme name="한컴오피스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12700" cap="flat" cmpd="sng" algn="ctr">
          <a:solidFill>
            <a:schemeClr val="phClr">
              <a:satMod val="105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7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75000"/>
              </a:srgbClr>
            </a:outerShdw>
          </a:effectLst>
        </a:effectStyle>
        <a:effectStyle>
          <a:effectLst>
            <a:reflection blurRad="12700" stA="26000" endPos="28000" dist="38100" dir="5400000" sy="-100000" rotWithShape="0"/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6925</TotalTime>
  <Words>103</Words>
  <Application>Microsoft Office PowerPoint</Application>
  <PresentationFormat>화면 슬라이드 쇼(4:3)</PresentationFormat>
  <Paragraphs>34</Paragraphs>
  <Slides>7</Slides>
  <Notes>7</Notes>
  <HiddenSlides>0</HiddenSlides>
  <MMClips>0</MMClips>
  <ScaleCrop>false</ScaleCrop>
  <HeadingPairs>
    <vt:vector size="6" baseType="variant">
      <vt:variant>
        <vt:lpstr>사용한 글꼴</vt:lpstr>
      </vt:variant>
      <vt:variant>
        <vt:i4>5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7</vt:i4>
      </vt:variant>
    </vt:vector>
  </HeadingPairs>
  <TitlesOfParts>
    <vt:vector size="13" baseType="lpstr">
      <vt:lpstr>Times New Roman</vt:lpstr>
      <vt:lpstr>Arial</vt:lpstr>
      <vt:lpstr>나눔고딕</vt:lpstr>
      <vt:lpstr>함초롬돋움</vt:lpstr>
      <vt:lpstr>맑은 고딕</vt:lpstr>
      <vt:lpstr/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ADD A TITLE SLIDE</dc:title>
  <dc:creator>eugene</dc:creator>
  <cp:lastModifiedBy>Windows 사용자</cp:lastModifiedBy>
  <cp:revision>1109</cp:revision>
  <dcterms:created xsi:type="dcterms:W3CDTF">2012-12-28T02:22:59Z</dcterms:created>
  <dcterms:modified xsi:type="dcterms:W3CDTF">2018-05-14T09:16:37Z</dcterms:modified>
</cp:coreProperties>
</file>